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6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9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Wingdings 3" panose="05040102010807070707" pitchFamily="18" charset="2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0.svg"/><Relationship Id="rId1" Type="http://schemas.openxmlformats.org/officeDocument/2006/relationships/image" Target="../media/image17.png"/><Relationship Id="rId6" Type="http://schemas.openxmlformats.org/officeDocument/2006/relationships/image" Target="../media/image14.svg"/><Relationship Id="rId5" Type="http://schemas.openxmlformats.org/officeDocument/2006/relationships/image" Target="../media/image1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2.svg"/><Relationship Id="rId1" Type="http://schemas.openxmlformats.org/officeDocument/2006/relationships/image" Target="../media/image29.png"/><Relationship Id="rId6" Type="http://schemas.openxmlformats.org/officeDocument/2006/relationships/image" Target="../media/image26.svg"/><Relationship Id="rId5" Type="http://schemas.openxmlformats.org/officeDocument/2006/relationships/image" Target="../media/image31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svg"/><Relationship Id="rId1" Type="http://schemas.openxmlformats.org/officeDocument/2006/relationships/image" Target="../media/image52.png"/><Relationship Id="rId6" Type="http://schemas.openxmlformats.org/officeDocument/2006/relationships/image" Target="../media/image51.svg"/><Relationship Id="rId5" Type="http://schemas.openxmlformats.org/officeDocument/2006/relationships/image" Target="../media/image54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B7A4C2-0C38-41C0-BC80-7459C842C612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25BCEC6-F120-44B8-A1CC-5E0D3A384BEC}">
      <dgm:prSet/>
      <dgm:spPr/>
      <dgm:t>
        <a:bodyPr/>
        <a:lstStyle/>
        <a:p>
          <a:r>
            <a:rPr lang="en-GB" b="1"/>
            <a:t>How to improve the reach of blue bikes services.</a:t>
          </a:r>
          <a:endParaRPr lang="en-US"/>
        </a:p>
      </dgm:t>
    </dgm:pt>
    <dgm:pt modelId="{7770827D-21C3-4661-A09C-0D689974E2E4}" type="parTrans" cxnId="{58CA723F-8F1F-4684-9C5C-7E27A97EB8F3}">
      <dgm:prSet/>
      <dgm:spPr/>
      <dgm:t>
        <a:bodyPr/>
        <a:lstStyle/>
        <a:p>
          <a:endParaRPr lang="en-US"/>
        </a:p>
      </dgm:t>
    </dgm:pt>
    <dgm:pt modelId="{3B28276C-A21F-48D1-839C-CE81FAA4506A}" type="sibTrans" cxnId="{58CA723F-8F1F-4684-9C5C-7E27A97EB8F3}">
      <dgm:prSet/>
      <dgm:spPr/>
      <dgm:t>
        <a:bodyPr/>
        <a:lstStyle/>
        <a:p>
          <a:endParaRPr lang="en-US"/>
        </a:p>
      </dgm:t>
    </dgm:pt>
    <dgm:pt modelId="{CB3251AC-253E-4C27-9D3C-0788C5C48EB4}">
      <dgm:prSet/>
      <dgm:spPr/>
      <dgm:t>
        <a:bodyPr/>
        <a:lstStyle/>
        <a:p>
          <a:r>
            <a:rPr lang="en-GB"/>
            <a:t>Which stations makeup the most users? </a:t>
          </a:r>
          <a:endParaRPr lang="en-US"/>
        </a:p>
      </dgm:t>
    </dgm:pt>
    <dgm:pt modelId="{F3B04B2F-6731-4201-9C7D-1FC031BD5C52}" type="parTrans" cxnId="{ED4B23A7-A1BA-439B-A1E9-36BFA39852CD}">
      <dgm:prSet/>
      <dgm:spPr/>
      <dgm:t>
        <a:bodyPr/>
        <a:lstStyle/>
        <a:p>
          <a:endParaRPr lang="en-US"/>
        </a:p>
      </dgm:t>
    </dgm:pt>
    <dgm:pt modelId="{E00D6422-5156-4C41-A2C8-198C070834A6}" type="sibTrans" cxnId="{ED4B23A7-A1BA-439B-A1E9-36BFA39852CD}">
      <dgm:prSet/>
      <dgm:spPr/>
      <dgm:t>
        <a:bodyPr/>
        <a:lstStyle/>
        <a:p>
          <a:endParaRPr lang="en-US"/>
        </a:p>
      </dgm:t>
    </dgm:pt>
    <dgm:pt modelId="{7A60A413-9BBC-453F-AFE2-3CFEBF5C63EB}">
      <dgm:prSet/>
      <dgm:spPr/>
      <dgm:t>
        <a:bodyPr/>
        <a:lstStyle/>
        <a:p>
          <a:r>
            <a:rPr lang="en-GB"/>
            <a:t>Users by gender.</a:t>
          </a:r>
          <a:endParaRPr lang="en-US"/>
        </a:p>
      </dgm:t>
    </dgm:pt>
    <dgm:pt modelId="{8CA8CA90-7F2B-46CF-ABC8-082A3CA883F5}" type="parTrans" cxnId="{43A76D6E-2BAF-429F-BFE9-51C5AC924BBC}">
      <dgm:prSet/>
      <dgm:spPr/>
      <dgm:t>
        <a:bodyPr/>
        <a:lstStyle/>
        <a:p>
          <a:endParaRPr lang="en-US"/>
        </a:p>
      </dgm:t>
    </dgm:pt>
    <dgm:pt modelId="{6B10424B-4C53-4E2D-913D-DAA5D4B1B908}" type="sibTrans" cxnId="{43A76D6E-2BAF-429F-BFE9-51C5AC924BBC}">
      <dgm:prSet/>
      <dgm:spPr/>
      <dgm:t>
        <a:bodyPr/>
        <a:lstStyle/>
        <a:p>
          <a:endParaRPr lang="en-US"/>
        </a:p>
      </dgm:t>
    </dgm:pt>
    <dgm:pt modelId="{855442C4-15BE-4F5B-9BD2-58760462D89A}">
      <dgm:prSet/>
      <dgm:spPr/>
      <dgm:t>
        <a:bodyPr/>
        <a:lstStyle/>
        <a:p>
          <a:r>
            <a:rPr lang="en-GB" dirty="0"/>
            <a:t>What’s the average trip duration?</a:t>
          </a:r>
          <a:endParaRPr lang="en-US" dirty="0"/>
        </a:p>
      </dgm:t>
    </dgm:pt>
    <dgm:pt modelId="{EA486B23-6592-47A5-8335-E40BF4BA0EF0}" type="parTrans" cxnId="{498AF535-AA69-436B-91DC-37F84575E8EF}">
      <dgm:prSet/>
      <dgm:spPr/>
      <dgm:t>
        <a:bodyPr/>
        <a:lstStyle/>
        <a:p>
          <a:endParaRPr lang="en-US"/>
        </a:p>
      </dgm:t>
    </dgm:pt>
    <dgm:pt modelId="{CAEAFC30-EA77-4239-9298-2E8AD80671F7}" type="sibTrans" cxnId="{498AF535-AA69-436B-91DC-37F84575E8EF}">
      <dgm:prSet/>
      <dgm:spPr/>
      <dgm:t>
        <a:bodyPr/>
        <a:lstStyle/>
        <a:p>
          <a:endParaRPr lang="en-US"/>
        </a:p>
      </dgm:t>
    </dgm:pt>
    <dgm:pt modelId="{6BE22E37-1DE3-499C-B9B0-6E65B309E71D}">
      <dgm:prSet/>
      <dgm:spPr/>
      <dgm:t>
        <a:bodyPr/>
        <a:lstStyle/>
        <a:p>
          <a:r>
            <a:rPr lang="en-GB"/>
            <a:t>Which months are the services used the most.</a:t>
          </a:r>
          <a:endParaRPr lang="en-US"/>
        </a:p>
      </dgm:t>
    </dgm:pt>
    <dgm:pt modelId="{93EF4FA8-7F12-4774-9D5C-096E971BB633}" type="parTrans" cxnId="{B5393A16-DAB5-4F63-9BF0-C9C61D4B1887}">
      <dgm:prSet/>
      <dgm:spPr/>
      <dgm:t>
        <a:bodyPr/>
        <a:lstStyle/>
        <a:p>
          <a:endParaRPr lang="en-US"/>
        </a:p>
      </dgm:t>
    </dgm:pt>
    <dgm:pt modelId="{3C45487B-708B-4ED6-976A-0649E3E94165}" type="sibTrans" cxnId="{B5393A16-DAB5-4F63-9BF0-C9C61D4B1887}">
      <dgm:prSet/>
      <dgm:spPr/>
      <dgm:t>
        <a:bodyPr/>
        <a:lstStyle/>
        <a:p>
          <a:endParaRPr lang="en-US"/>
        </a:p>
      </dgm:t>
    </dgm:pt>
    <dgm:pt modelId="{03CE9DA1-1A30-4E0D-A63A-78938F269470}" type="pres">
      <dgm:prSet presAssocID="{28B7A4C2-0C38-41C0-BC80-7459C842C612}" presName="vert0" presStyleCnt="0">
        <dgm:presLayoutVars>
          <dgm:dir/>
          <dgm:animOne val="branch"/>
          <dgm:animLvl val="lvl"/>
        </dgm:presLayoutVars>
      </dgm:prSet>
      <dgm:spPr/>
    </dgm:pt>
    <dgm:pt modelId="{A8A34393-0B7F-48EA-9691-570D28E53288}" type="pres">
      <dgm:prSet presAssocID="{925BCEC6-F120-44B8-A1CC-5E0D3A384BEC}" presName="thickLine" presStyleLbl="alignNode1" presStyleIdx="0" presStyleCnt="1"/>
      <dgm:spPr/>
    </dgm:pt>
    <dgm:pt modelId="{82BB6F36-4DD9-4C2C-BE59-F5E3BB463A41}" type="pres">
      <dgm:prSet presAssocID="{925BCEC6-F120-44B8-A1CC-5E0D3A384BEC}" presName="horz1" presStyleCnt="0"/>
      <dgm:spPr/>
    </dgm:pt>
    <dgm:pt modelId="{47618ADB-0AAC-45B0-B4B3-F03C455E6F53}" type="pres">
      <dgm:prSet presAssocID="{925BCEC6-F120-44B8-A1CC-5E0D3A384BEC}" presName="tx1" presStyleLbl="revTx" presStyleIdx="0" presStyleCnt="5"/>
      <dgm:spPr/>
    </dgm:pt>
    <dgm:pt modelId="{AAAC4036-D8FE-443C-9C84-F42E9BBB9D68}" type="pres">
      <dgm:prSet presAssocID="{925BCEC6-F120-44B8-A1CC-5E0D3A384BEC}" presName="vert1" presStyleCnt="0"/>
      <dgm:spPr/>
    </dgm:pt>
    <dgm:pt modelId="{97DAE3E6-BE8B-4025-9F3F-F99087BACD79}" type="pres">
      <dgm:prSet presAssocID="{CB3251AC-253E-4C27-9D3C-0788C5C48EB4}" presName="vertSpace2a" presStyleCnt="0"/>
      <dgm:spPr/>
    </dgm:pt>
    <dgm:pt modelId="{41D1892B-24CF-44DE-BDE8-81970FCE6E24}" type="pres">
      <dgm:prSet presAssocID="{CB3251AC-253E-4C27-9D3C-0788C5C48EB4}" presName="horz2" presStyleCnt="0"/>
      <dgm:spPr/>
    </dgm:pt>
    <dgm:pt modelId="{0B890C5A-FAFC-441B-A803-40059D99B6D1}" type="pres">
      <dgm:prSet presAssocID="{CB3251AC-253E-4C27-9D3C-0788C5C48EB4}" presName="horzSpace2" presStyleCnt="0"/>
      <dgm:spPr/>
    </dgm:pt>
    <dgm:pt modelId="{FB77CE22-97A7-4C4D-A2E7-FA8EC0A892FF}" type="pres">
      <dgm:prSet presAssocID="{CB3251AC-253E-4C27-9D3C-0788C5C48EB4}" presName="tx2" presStyleLbl="revTx" presStyleIdx="1" presStyleCnt="5"/>
      <dgm:spPr/>
    </dgm:pt>
    <dgm:pt modelId="{E5AF28F4-5587-4851-9392-9F97C6195BAD}" type="pres">
      <dgm:prSet presAssocID="{CB3251AC-253E-4C27-9D3C-0788C5C48EB4}" presName="vert2" presStyleCnt="0"/>
      <dgm:spPr/>
    </dgm:pt>
    <dgm:pt modelId="{0BB15309-AC3B-4434-9358-59F573B7510D}" type="pres">
      <dgm:prSet presAssocID="{CB3251AC-253E-4C27-9D3C-0788C5C48EB4}" presName="thinLine2b" presStyleLbl="callout" presStyleIdx="0" presStyleCnt="4"/>
      <dgm:spPr/>
    </dgm:pt>
    <dgm:pt modelId="{4EE2F3C2-1033-4AB8-A363-95C26B086D03}" type="pres">
      <dgm:prSet presAssocID="{CB3251AC-253E-4C27-9D3C-0788C5C48EB4}" presName="vertSpace2b" presStyleCnt="0"/>
      <dgm:spPr/>
    </dgm:pt>
    <dgm:pt modelId="{E4C17BE2-07F2-410B-AE5B-533422C864BB}" type="pres">
      <dgm:prSet presAssocID="{7A60A413-9BBC-453F-AFE2-3CFEBF5C63EB}" presName="horz2" presStyleCnt="0"/>
      <dgm:spPr/>
    </dgm:pt>
    <dgm:pt modelId="{15BB9328-4E18-495E-8A12-D8E50332C7BD}" type="pres">
      <dgm:prSet presAssocID="{7A60A413-9BBC-453F-AFE2-3CFEBF5C63EB}" presName="horzSpace2" presStyleCnt="0"/>
      <dgm:spPr/>
    </dgm:pt>
    <dgm:pt modelId="{1F5A9761-07F7-49D7-BC47-14271103E68D}" type="pres">
      <dgm:prSet presAssocID="{7A60A413-9BBC-453F-AFE2-3CFEBF5C63EB}" presName="tx2" presStyleLbl="revTx" presStyleIdx="2" presStyleCnt="5"/>
      <dgm:spPr/>
    </dgm:pt>
    <dgm:pt modelId="{56CECD9D-398E-44FB-AF53-F2C485B3931A}" type="pres">
      <dgm:prSet presAssocID="{7A60A413-9BBC-453F-AFE2-3CFEBF5C63EB}" presName="vert2" presStyleCnt="0"/>
      <dgm:spPr/>
    </dgm:pt>
    <dgm:pt modelId="{6212806B-01A3-4CC4-BF45-BEC8288F4B94}" type="pres">
      <dgm:prSet presAssocID="{7A60A413-9BBC-453F-AFE2-3CFEBF5C63EB}" presName="thinLine2b" presStyleLbl="callout" presStyleIdx="1" presStyleCnt="4"/>
      <dgm:spPr/>
    </dgm:pt>
    <dgm:pt modelId="{6F4E327E-375C-4FE5-A9DF-FC2878AAF55A}" type="pres">
      <dgm:prSet presAssocID="{7A60A413-9BBC-453F-AFE2-3CFEBF5C63EB}" presName="vertSpace2b" presStyleCnt="0"/>
      <dgm:spPr/>
    </dgm:pt>
    <dgm:pt modelId="{2AB0A6ED-C457-4078-8A68-FFFF354E8CE8}" type="pres">
      <dgm:prSet presAssocID="{855442C4-15BE-4F5B-9BD2-58760462D89A}" presName="horz2" presStyleCnt="0"/>
      <dgm:spPr/>
    </dgm:pt>
    <dgm:pt modelId="{F0BBD7EC-F332-4846-ACA0-8C9E249FF363}" type="pres">
      <dgm:prSet presAssocID="{855442C4-15BE-4F5B-9BD2-58760462D89A}" presName="horzSpace2" presStyleCnt="0"/>
      <dgm:spPr/>
    </dgm:pt>
    <dgm:pt modelId="{A41E21B3-018D-46FA-A70B-4B1BAE77F9CB}" type="pres">
      <dgm:prSet presAssocID="{855442C4-15BE-4F5B-9BD2-58760462D89A}" presName="tx2" presStyleLbl="revTx" presStyleIdx="3" presStyleCnt="5"/>
      <dgm:spPr/>
    </dgm:pt>
    <dgm:pt modelId="{6211B85C-1956-403B-8739-421429ED15FA}" type="pres">
      <dgm:prSet presAssocID="{855442C4-15BE-4F5B-9BD2-58760462D89A}" presName="vert2" presStyleCnt="0"/>
      <dgm:spPr/>
    </dgm:pt>
    <dgm:pt modelId="{E59E33C4-C107-447E-B647-6F843EABA6FB}" type="pres">
      <dgm:prSet presAssocID="{855442C4-15BE-4F5B-9BD2-58760462D89A}" presName="thinLine2b" presStyleLbl="callout" presStyleIdx="2" presStyleCnt="4"/>
      <dgm:spPr/>
    </dgm:pt>
    <dgm:pt modelId="{BCDE05A6-76D0-4B9D-B92B-ABAF23EFD036}" type="pres">
      <dgm:prSet presAssocID="{855442C4-15BE-4F5B-9BD2-58760462D89A}" presName="vertSpace2b" presStyleCnt="0"/>
      <dgm:spPr/>
    </dgm:pt>
    <dgm:pt modelId="{AD815EEA-E35B-415D-92A4-69AEBFB30A2A}" type="pres">
      <dgm:prSet presAssocID="{6BE22E37-1DE3-499C-B9B0-6E65B309E71D}" presName="horz2" presStyleCnt="0"/>
      <dgm:spPr/>
    </dgm:pt>
    <dgm:pt modelId="{74B7FFA4-729D-4733-BC19-6F4754701AB9}" type="pres">
      <dgm:prSet presAssocID="{6BE22E37-1DE3-499C-B9B0-6E65B309E71D}" presName="horzSpace2" presStyleCnt="0"/>
      <dgm:spPr/>
    </dgm:pt>
    <dgm:pt modelId="{6151976F-2B23-4E3B-BD22-D615C2136849}" type="pres">
      <dgm:prSet presAssocID="{6BE22E37-1DE3-499C-B9B0-6E65B309E71D}" presName="tx2" presStyleLbl="revTx" presStyleIdx="4" presStyleCnt="5"/>
      <dgm:spPr/>
    </dgm:pt>
    <dgm:pt modelId="{3F87C3C3-9EB1-41FE-BFDE-892531FE4D0C}" type="pres">
      <dgm:prSet presAssocID="{6BE22E37-1DE3-499C-B9B0-6E65B309E71D}" presName="vert2" presStyleCnt="0"/>
      <dgm:spPr/>
    </dgm:pt>
    <dgm:pt modelId="{26A61C0E-21A6-4DEF-BCBD-98C8E139A080}" type="pres">
      <dgm:prSet presAssocID="{6BE22E37-1DE3-499C-B9B0-6E65B309E71D}" presName="thinLine2b" presStyleLbl="callout" presStyleIdx="3" presStyleCnt="4"/>
      <dgm:spPr/>
    </dgm:pt>
    <dgm:pt modelId="{7A9CC936-63B5-4EB3-BE79-6397F2A0D197}" type="pres">
      <dgm:prSet presAssocID="{6BE22E37-1DE3-499C-B9B0-6E65B309E71D}" presName="vertSpace2b" presStyleCnt="0"/>
      <dgm:spPr/>
    </dgm:pt>
  </dgm:ptLst>
  <dgm:cxnLst>
    <dgm:cxn modelId="{B5393A16-DAB5-4F63-9BF0-C9C61D4B1887}" srcId="{925BCEC6-F120-44B8-A1CC-5E0D3A384BEC}" destId="{6BE22E37-1DE3-499C-B9B0-6E65B309E71D}" srcOrd="3" destOrd="0" parTransId="{93EF4FA8-7F12-4774-9D5C-096E971BB633}" sibTransId="{3C45487B-708B-4ED6-976A-0649E3E94165}"/>
    <dgm:cxn modelId="{498AF535-AA69-436B-91DC-37F84575E8EF}" srcId="{925BCEC6-F120-44B8-A1CC-5E0D3A384BEC}" destId="{855442C4-15BE-4F5B-9BD2-58760462D89A}" srcOrd="2" destOrd="0" parTransId="{EA486B23-6592-47A5-8335-E40BF4BA0EF0}" sibTransId="{CAEAFC30-EA77-4239-9298-2E8AD80671F7}"/>
    <dgm:cxn modelId="{58CA723F-8F1F-4684-9C5C-7E27A97EB8F3}" srcId="{28B7A4C2-0C38-41C0-BC80-7459C842C612}" destId="{925BCEC6-F120-44B8-A1CC-5E0D3A384BEC}" srcOrd="0" destOrd="0" parTransId="{7770827D-21C3-4661-A09C-0D689974E2E4}" sibTransId="{3B28276C-A21F-48D1-839C-CE81FAA4506A}"/>
    <dgm:cxn modelId="{43A76D6E-2BAF-429F-BFE9-51C5AC924BBC}" srcId="{925BCEC6-F120-44B8-A1CC-5E0D3A384BEC}" destId="{7A60A413-9BBC-453F-AFE2-3CFEBF5C63EB}" srcOrd="1" destOrd="0" parTransId="{8CA8CA90-7F2B-46CF-ABC8-082A3CA883F5}" sibTransId="{6B10424B-4C53-4E2D-913D-DAA5D4B1B908}"/>
    <dgm:cxn modelId="{0E36B872-7D11-4831-B642-E86E93E15921}" type="presOf" srcId="{855442C4-15BE-4F5B-9BD2-58760462D89A}" destId="{A41E21B3-018D-46FA-A70B-4B1BAE77F9CB}" srcOrd="0" destOrd="0" presId="urn:microsoft.com/office/officeart/2008/layout/LinedList"/>
    <dgm:cxn modelId="{6801D99B-87F4-4792-9E74-79630248A20A}" type="presOf" srcId="{28B7A4C2-0C38-41C0-BC80-7459C842C612}" destId="{03CE9DA1-1A30-4E0D-A63A-78938F269470}" srcOrd="0" destOrd="0" presId="urn:microsoft.com/office/officeart/2008/layout/LinedList"/>
    <dgm:cxn modelId="{ED4B23A7-A1BA-439B-A1E9-36BFA39852CD}" srcId="{925BCEC6-F120-44B8-A1CC-5E0D3A384BEC}" destId="{CB3251AC-253E-4C27-9D3C-0788C5C48EB4}" srcOrd="0" destOrd="0" parTransId="{F3B04B2F-6731-4201-9C7D-1FC031BD5C52}" sibTransId="{E00D6422-5156-4C41-A2C8-198C070834A6}"/>
    <dgm:cxn modelId="{3F0D86A9-F9B7-4418-9736-C3EBF34B9A1E}" type="presOf" srcId="{7A60A413-9BBC-453F-AFE2-3CFEBF5C63EB}" destId="{1F5A9761-07F7-49D7-BC47-14271103E68D}" srcOrd="0" destOrd="0" presId="urn:microsoft.com/office/officeart/2008/layout/LinedList"/>
    <dgm:cxn modelId="{0AB451B4-63DF-44CD-B042-9B3DBE983305}" type="presOf" srcId="{6BE22E37-1DE3-499C-B9B0-6E65B309E71D}" destId="{6151976F-2B23-4E3B-BD22-D615C2136849}" srcOrd="0" destOrd="0" presId="urn:microsoft.com/office/officeart/2008/layout/LinedList"/>
    <dgm:cxn modelId="{D2EFAFBB-35EE-4D45-846F-00B11FE33D76}" type="presOf" srcId="{925BCEC6-F120-44B8-A1CC-5E0D3A384BEC}" destId="{47618ADB-0AAC-45B0-B4B3-F03C455E6F53}" srcOrd="0" destOrd="0" presId="urn:microsoft.com/office/officeart/2008/layout/LinedList"/>
    <dgm:cxn modelId="{9099D4CA-91CE-4CD1-BBE8-3EDD200768CA}" type="presOf" srcId="{CB3251AC-253E-4C27-9D3C-0788C5C48EB4}" destId="{FB77CE22-97A7-4C4D-A2E7-FA8EC0A892FF}" srcOrd="0" destOrd="0" presId="urn:microsoft.com/office/officeart/2008/layout/LinedList"/>
    <dgm:cxn modelId="{4CED94A8-8D80-4EFC-ACB2-24BADDDA4DE1}" type="presParOf" srcId="{03CE9DA1-1A30-4E0D-A63A-78938F269470}" destId="{A8A34393-0B7F-48EA-9691-570D28E53288}" srcOrd="0" destOrd="0" presId="urn:microsoft.com/office/officeart/2008/layout/LinedList"/>
    <dgm:cxn modelId="{8E4BA198-DC4E-4D61-AFC3-32179A415F9F}" type="presParOf" srcId="{03CE9DA1-1A30-4E0D-A63A-78938F269470}" destId="{82BB6F36-4DD9-4C2C-BE59-F5E3BB463A41}" srcOrd="1" destOrd="0" presId="urn:microsoft.com/office/officeart/2008/layout/LinedList"/>
    <dgm:cxn modelId="{98FC03D2-9F2F-4917-AB9B-5BEA6C95D3E2}" type="presParOf" srcId="{82BB6F36-4DD9-4C2C-BE59-F5E3BB463A41}" destId="{47618ADB-0AAC-45B0-B4B3-F03C455E6F53}" srcOrd="0" destOrd="0" presId="urn:microsoft.com/office/officeart/2008/layout/LinedList"/>
    <dgm:cxn modelId="{A5943268-8FEE-4983-A297-4960163DDBD8}" type="presParOf" srcId="{82BB6F36-4DD9-4C2C-BE59-F5E3BB463A41}" destId="{AAAC4036-D8FE-443C-9C84-F42E9BBB9D68}" srcOrd="1" destOrd="0" presId="urn:microsoft.com/office/officeart/2008/layout/LinedList"/>
    <dgm:cxn modelId="{1BFE3691-3ACD-4F78-94AD-B4740227B856}" type="presParOf" srcId="{AAAC4036-D8FE-443C-9C84-F42E9BBB9D68}" destId="{97DAE3E6-BE8B-4025-9F3F-F99087BACD79}" srcOrd="0" destOrd="0" presId="urn:microsoft.com/office/officeart/2008/layout/LinedList"/>
    <dgm:cxn modelId="{6256324B-F3FF-47F2-A8D2-4D7B1EEDC4A2}" type="presParOf" srcId="{AAAC4036-D8FE-443C-9C84-F42E9BBB9D68}" destId="{41D1892B-24CF-44DE-BDE8-81970FCE6E24}" srcOrd="1" destOrd="0" presId="urn:microsoft.com/office/officeart/2008/layout/LinedList"/>
    <dgm:cxn modelId="{43F3D098-BFC7-4C24-959C-EA6CA8F05131}" type="presParOf" srcId="{41D1892B-24CF-44DE-BDE8-81970FCE6E24}" destId="{0B890C5A-FAFC-441B-A803-40059D99B6D1}" srcOrd="0" destOrd="0" presId="urn:microsoft.com/office/officeart/2008/layout/LinedList"/>
    <dgm:cxn modelId="{D48D4BC4-D59D-411E-AF17-00E2B04C099D}" type="presParOf" srcId="{41D1892B-24CF-44DE-BDE8-81970FCE6E24}" destId="{FB77CE22-97A7-4C4D-A2E7-FA8EC0A892FF}" srcOrd="1" destOrd="0" presId="urn:microsoft.com/office/officeart/2008/layout/LinedList"/>
    <dgm:cxn modelId="{68CC19E3-E7E2-43DE-ACA1-874320B66B62}" type="presParOf" srcId="{41D1892B-24CF-44DE-BDE8-81970FCE6E24}" destId="{E5AF28F4-5587-4851-9392-9F97C6195BAD}" srcOrd="2" destOrd="0" presId="urn:microsoft.com/office/officeart/2008/layout/LinedList"/>
    <dgm:cxn modelId="{EDB7174C-140C-452C-BDAF-3677A6B94BC1}" type="presParOf" srcId="{AAAC4036-D8FE-443C-9C84-F42E9BBB9D68}" destId="{0BB15309-AC3B-4434-9358-59F573B7510D}" srcOrd="2" destOrd="0" presId="urn:microsoft.com/office/officeart/2008/layout/LinedList"/>
    <dgm:cxn modelId="{F6E351CB-4545-41F6-A143-D296ED1EF8BA}" type="presParOf" srcId="{AAAC4036-D8FE-443C-9C84-F42E9BBB9D68}" destId="{4EE2F3C2-1033-4AB8-A363-95C26B086D03}" srcOrd="3" destOrd="0" presId="urn:microsoft.com/office/officeart/2008/layout/LinedList"/>
    <dgm:cxn modelId="{5E539AE5-2999-40A7-AD3D-6F49BC95EBD2}" type="presParOf" srcId="{AAAC4036-D8FE-443C-9C84-F42E9BBB9D68}" destId="{E4C17BE2-07F2-410B-AE5B-533422C864BB}" srcOrd="4" destOrd="0" presId="urn:microsoft.com/office/officeart/2008/layout/LinedList"/>
    <dgm:cxn modelId="{0C23A29E-DAE3-468A-8ED6-F43318D34929}" type="presParOf" srcId="{E4C17BE2-07F2-410B-AE5B-533422C864BB}" destId="{15BB9328-4E18-495E-8A12-D8E50332C7BD}" srcOrd="0" destOrd="0" presId="urn:microsoft.com/office/officeart/2008/layout/LinedList"/>
    <dgm:cxn modelId="{8808E202-D095-4310-90E1-E05E78DC61B3}" type="presParOf" srcId="{E4C17BE2-07F2-410B-AE5B-533422C864BB}" destId="{1F5A9761-07F7-49D7-BC47-14271103E68D}" srcOrd="1" destOrd="0" presId="urn:microsoft.com/office/officeart/2008/layout/LinedList"/>
    <dgm:cxn modelId="{E3092ADF-97C6-40E6-B029-F8E7B70F0FDF}" type="presParOf" srcId="{E4C17BE2-07F2-410B-AE5B-533422C864BB}" destId="{56CECD9D-398E-44FB-AF53-F2C485B3931A}" srcOrd="2" destOrd="0" presId="urn:microsoft.com/office/officeart/2008/layout/LinedList"/>
    <dgm:cxn modelId="{2ED49526-A4EF-421D-9C52-42151AFF2513}" type="presParOf" srcId="{AAAC4036-D8FE-443C-9C84-F42E9BBB9D68}" destId="{6212806B-01A3-4CC4-BF45-BEC8288F4B94}" srcOrd="5" destOrd="0" presId="urn:microsoft.com/office/officeart/2008/layout/LinedList"/>
    <dgm:cxn modelId="{B958E3BA-413C-4A65-B261-C7C6FD38C84E}" type="presParOf" srcId="{AAAC4036-D8FE-443C-9C84-F42E9BBB9D68}" destId="{6F4E327E-375C-4FE5-A9DF-FC2878AAF55A}" srcOrd="6" destOrd="0" presId="urn:microsoft.com/office/officeart/2008/layout/LinedList"/>
    <dgm:cxn modelId="{421EC454-A8B8-44DA-84E8-61CDD8DDBD83}" type="presParOf" srcId="{AAAC4036-D8FE-443C-9C84-F42E9BBB9D68}" destId="{2AB0A6ED-C457-4078-8A68-FFFF354E8CE8}" srcOrd="7" destOrd="0" presId="urn:microsoft.com/office/officeart/2008/layout/LinedList"/>
    <dgm:cxn modelId="{90857621-77AF-4A8A-A5D8-C5D584E8A780}" type="presParOf" srcId="{2AB0A6ED-C457-4078-8A68-FFFF354E8CE8}" destId="{F0BBD7EC-F332-4846-ACA0-8C9E249FF363}" srcOrd="0" destOrd="0" presId="urn:microsoft.com/office/officeart/2008/layout/LinedList"/>
    <dgm:cxn modelId="{C8D25C78-E939-414F-A582-77E4F9F51C58}" type="presParOf" srcId="{2AB0A6ED-C457-4078-8A68-FFFF354E8CE8}" destId="{A41E21B3-018D-46FA-A70B-4B1BAE77F9CB}" srcOrd="1" destOrd="0" presId="urn:microsoft.com/office/officeart/2008/layout/LinedList"/>
    <dgm:cxn modelId="{779060B1-5635-4CCA-A958-7B6782ED709B}" type="presParOf" srcId="{2AB0A6ED-C457-4078-8A68-FFFF354E8CE8}" destId="{6211B85C-1956-403B-8739-421429ED15FA}" srcOrd="2" destOrd="0" presId="urn:microsoft.com/office/officeart/2008/layout/LinedList"/>
    <dgm:cxn modelId="{72F28880-BBA1-4E51-AAB6-C2A56F8F9998}" type="presParOf" srcId="{AAAC4036-D8FE-443C-9C84-F42E9BBB9D68}" destId="{E59E33C4-C107-447E-B647-6F843EABA6FB}" srcOrd="8" destOrd="0" presId="urn:microsoft.com/office/officeart/2008/layout/LinedList"/>
    <dgm:cxn modelId="{FFB094EF-C48F-4C36-94D5-85798C3619E3}" type="presParOf" srcId="{AAAC4036-D8FE-443C-9C84-F42E9BBB9D68}" destId="{BCDE05A6-76D0-4B9D-B92B-ABAF23EFD036}" srcOrd="9" destOrd="0" presId="urn:microsoft.com/office/officeart/2008/layout/LinedList"/>
    <dgm:cxn modelId="{5A44D33F-7450-469C-B2EE-02A7BD1FD5F3}" type="presParOf" srcId="{AAAC4036-D8FE-443C-9C84-F42E9BBB9D68}" destId="{AD815EEA-E35B-415D-92A4-69AEBFB30A2A}" srcOrd="10" destOrd="0" presId="urn:microsoft.com/office/officeart/2008/layout/LinedList"/>
    <dgm:cxn modelId="{293E6839-B763-4878-9E21-D42A9F060C5B}" type="presParOf" srcId="{AD815EEA-E35B-415D-92A4-69AEBFB30A2A}" destId="{74B7FFA4-729D-4733-BC19-6F4754701AB9}" srcOrd="0" destOrd="0" presId="urn:microsoft.com/office/officeart/2008/layout/LinedList"/>
    <dgm:cxn modelId="{ED0DB123-D7E0-416D-B8D6-B12775456211}" type="presParOf" srcId="{AD815EEA-E35B-415D-92A4-69AEBFB30A2A}" destId="{6151976F-2B23-4E3B-BD22-D615C2136849}" srcOrd="1" destOrd="0" presId="urn:microsoft.com/office/officeart/2008/layout/LinedList"/>
    <dgm:cxn modelId="{C023833E-AB87-4441-AB62-5DB2836C4047}" type="presParOf" srcId="{AD815EEA-E35B-415D-92A4-69AEBFB30A2A}" destId="{3F87C3C3-9EB1-41FE-BFDE-892531FE4D0C}" srcOrd="2" destOrd="0" presId="urn:microsoft.com/office/officeart/2008/layout/LinedList"/>
    <dgm:cxn modelId="{FEDB7623-918C-48A8-A6C5-F2BB92019490}" type="presParOf" srcId="{AAAC4036-D8FE-443C-9C84-F42E9BBB9D68}" destId="{26A61C0E-21A6-4DEF-BCBD-98C8E139A080}" srcOrd="11" destOrd="0" presId="urn:microsoft.com/office/officeart/2008/layout/LinedList"/>
    <dgm:cxn modelId="{22CC4BCB-D2B6-4E28-ABC6-41CF0B9F98BF}" type="presParOf" srcId="{AAAC4036-D8FE-443C-9C84-F42E9BBB9D68}" destId="{7A9CC936-63B5-4EB3-BE79-6397F2A0D197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02A5BB-380C-4F26-8C80-E94050C3118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1BD4D500-48AE-4009-B12F-F0A13F5AC671}">
      <dgm:prSet/>
      <dgm:spPr/>
      <dgm:t>
        <a:bodyPr/>
        <a:lstStyle/>
        <a:p>
          <a:r>
            <a:rPr lang="en-GB" dirty="0"/>
            <a:t>Azure Databricks (IAAS)</a:t>
          </a:r>
          <a:endParaRPr lang="en-US" dirty="0"/>
        </a:p>
      </dgm:t>
    </dgm:pt>
    <dgm:pt modelId="{3DBFC9BB-8172-446B-B32D-2FFFFCC4DBB7}" type="parTrans" cxnId="{1819283C-35E3-4EAE-B2CE-7CCD7356DA41}">
      <dgm:prSet/>
      <dgm:spPr/>
      <dgm:t>
        <a:bodyPr/>
        <a:lstStyle/>
        <a:p>
          <a:endParaRPr lang="en-US"/>
        </a:p>
      </dgm:t>
    </dgm:pt>
    <dgm:pt modelId="{1CCE6B94-9CF7-459C-9255-AE25ECC18AAB}" type="sibTrans" cxnId="{1819283C-35E3-4EAE-B2CE-7CCD7356DA41}">
      <dgm:prSet/>
      <dgm:spPr/>
      <dgm:t>
        <a:bodyPr/>
        <a:lstStyle/>
        <a:p>
          <a:endParaRPr lang="en-US"/>
        </a:p>
      </dgm:t>
    </dgm:pt>
    <dgm:pt modelId="{B8FA30C7-03B9-4AF9-8240-653EDD9F01C5}">
      <dgm:prSet/>
      <dgm:spPr/>
      <dgm:t>
        <a:bodyPr/>
        <a:lstStyle/>
        <a:p>
          <a:r>
            <a:rPr lang="en-GB" dirty="0"/>
            <a:t>Spark (SAAS)</a:t>
          </a:r>
          <a:endParaRPr lang="en-US" dirty="0"/>
        </a:p>
      </dgm:t>
    </dgm:pt>
    <dgm:pt modelId="{9CAD5C05-7163-478F-A6FB-0113931DA474}" type="parTrans" cxnId="{E5074EB5-8D7C-4CC4-A3B0-0A2B476E1431}">
      <dgm:prSet/>
      <dgm:spPr/>
      <dgm:t>
        <a:bodyPr/>
        <a:lstStyle/>
        <a:p>
          <a:endParaRPr lang="en-US"/>
        </a:p>
      </dgm:t>
    </dgm:pt>
    <dgm:pt modelId="{869BDD23-B788-415D-AC2A-39E451D778A8}" type="sibTrans" cxnId="{E5074EB5-8D7C-4CC4-A3B0-0A2B476E1431}">
      <dgm:prSet/>
      <dgm:spPr/>
      <dgm:t>
        <a:bodyPr/>
        <a:lstStyle/>
        <a:p>
          <a:endParaRPr lang="en-US"/>
        </a:p>
      </dgm:t>
    </dgm:pt>
    <dgm:pt modelId="{78DFCD11-3753-4342-A513-6DF1FD938E8D}">
      <dgm:prSet/>
      <dgm:spPr/>
      <dgm:t>
        <a:bodyPr/>
        <a:lstStyle/>
        <a:p>
          <a:r>
            <a:rPr lang="en-GB" dirty="0"/>
            <a:t>SQL</a:t>
          </a:r>
          <a:endParaRPr lang="en-US" dirty="0"/>
        </a:p>
      </dgm:t>
    </dgm:pt>
    <dgm:pt modelId="{35E1352A-DB94-4A62-AE71-C3411AE1A50E}" type="parTrans" cxnId="{F089B184-EC73-448B-A3D7-248CE3B03475}">
      <dgm:prSet/>
      <dgm:spPr/>
      <dgm:t>
        <a:bodyPr/>
        <a:lstStyle/>
        <a:p>
          <a:endParaRPr lang="en-US"/>
        </a:p>
      </dgm:t>
    </dgm:pt>
    <dgm:pt modelId="{B0BAC55A-2777-4952-8049-BE74D7818F16}" type="sibTrans" cxnId="{F089B184-EC73-448B-A3D7-248CE3B03475}">
      <dgm:prSet/>
      <dgm:spPr/>
      <dgm:t>
        <a:bodyPr/>
        <a:lstStyle/>
        <a:p>
          <a:endParaRPr lang="en-US"/>
        </a:p>
      </dgm:t>
    </dgm:pt>
    <dgm:pt modelId="{152EA0A7-BE75-49AF-8C0D-C51A6A4DC77A}">
      <dgm:prSet/>
      <dgm:spPr/>
      <dgm:t>
        <a:bodyPr/>
        <a:lstStyle/>
        <a:p>
          <a:r>
            <a:rPr lang="en-GB"/>
            <a:t>Python </a:t>
          </a:r>
          <a:endParaRPr lang="en-US"/>
        </a:p>
      </dgm:t>
    </dgm:pt>
    <dgm:pt modelId="{59D69F99-B477-4CB3-B8A9-76FF342AEDAB}" type="parTrans" cxnId="{B5FF6CE7-8291-4383-AAB2-A0FEDE04716B}">
      <dgm:prSet/>
      <dgm:spPr/>
      <dgm:t>
        <a:bodyPr/>
        <a:lstStyle/>
        <a:p>
          <a:endParaRPr lang="en-US"/>
        </a:p>
      </dgm:t>
    </dgm:pt>
    <dgm:pt modelId="{121CCD5A-ED6D-4944-A93D-82E6BDB598A0}" type="sibTrans" cxnId="{B5FF6CE7-8291-4383-AAB2-A0FEDE04716B}">
      <dgm:prSet/>
      <dgm:spPr/>
      <dgm:t>
        <a:bodyPr/>
        <a:lstStyle/>
        <a:p>
          <a:endParaRPr lang="en-US"/>
        </a:p>
      </dgm:t>
    </dgm:pt>
    <dgm:pt modelId="{2BE434A2-F988-427E-9039-30DF31CAEE2D}">
      <dgm:prSet/>
      <dgm:spPr/>
      <dgm:t>
        <a:bodyPr/>
        <a:lstStyle/>
        <a:p>
          <a:r>
            <a:rPr lang="en-GB"/>
            <a:t>R</a:t>
          </a:r>
          <a:endParaRPr lang="en-US"/>
        </a:p>
      </dgm:t>
    </dgm:pt>
    <dgm:pt modelId="{9B2261D7-D78A-4156-A9E8-70B506AA8AF0}" type="parTrans" cxnId="{DFCC3C79-0F94-4BF7-BB4A-FBE2FE416EFC}">
      <dgm:prSet/>
      <dgm:spPr/>
      <dgm:t>
        <a:bodyPr/>
        <a:lstStyle/>
        <a:p>
          <a:endParaRPr lang="en-US"/>
        </a:p>
      </dgm:t>
    </dgm:pt>
    <dgm:pt modelId="{C62A09CC-AEE9-47D3-ADAB-619D2EDF8D5A}" type="sibTrans" cxnId="{DFCC3C79-0F94-4BF7-BB4A-FBE2FE416EFC}">
      <dgm:prSet/>
      <dgm:spPr/>
      <dgm:t>
        <a:bodyPr/>
        <a:lstStyle/>
        <a:p>
          <a:endParaRPr lang="en-US"/>
        </a:p>
      </dgm:t>
    </dgm:pt>
    <dgm:pt modelId="{7426DB32-F253-457E-BCBC-FBACB031A80A}" type="pres">
      <dgm:prSet presAssocID="{EC02A5BB-380C-4F26-8C80-E94050C3118B}" presName="root" presStyleCnt="0">
        <dgm:presLayoutVars>
          <dgm:dir/>
          <dgm:resizeHandles val="exact"/>
        </dgm:presLayoutVars>
      </dgm:prSet>
      <dgm:spPr/>
    </dgm:pt>
    <dgm:pt modelId="{2979A06A-1732-4313-9C53-1E22A7E2D2FD}" type="pres">
      <dgm:prSet presAssocID="{1BD4D500-48AE-4009-B12F-F0A13F5AC671}" presName="compNode" presStyleCnt="0"/>
      <dgm:spPr/>
    </dgm:pt>
    <dgm:pt modelId="{60BABF1E-45FE-4221-977E-623D95E9CE2D}" type="pres">
      <dgm:prSet presAssocID="{1BD4D500-48AE-4009-B12F-F0A13F5AC67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A139F60-91B1-4191-8BB4-379CF6BC9132}" type="pres">
      <dgm:prSet presAssocID="{1BD4D500-48AE-4009-B12F-F0A13F5AC671}" presName="spaceRect" presStyleCnt="0"/>
      <dgm:spPr/>
    </dgm:pt>
    <dgm:pt modelId="{5CC98D0C-278E-46A4-83D7-5DA6F0023750}" type="pres">
      <dgm:prSet presAssocID="{1BD4D500-48AE-4009-B12F-F0A13F5AC671}" presName="textRect" presStyleLbl="revTx" presStyleIdx="0" presStyleCnt="5">
        <dgm:presLayoutVars>
          <dgm:chMax val="1"/>
          <dgm:chPref val="1"/>
        </dgm:presLayoutVars>
      </dgm:prSet>
      <dgm:spPr/>
    </dgm:pt>
    <dgm:pt modelId="{F90DF08D-E5BD-459C-80FD-0D62B2B99D04}" type="pres">
      <dgm:prSet presAssocID="{1CCE6B94-9CF7-459C-9255-AE25ECC18AAB}" presName="sibTrans" presStyleCnt="0"/>
      <dgm:spPr/>
    </dgm:pt>
    <dgm:pt modelId="{BDF2436F-368E-4F79-8782-225F1834C505}" type="pres">
      <dgm:prSet presAssocID="{B8FA30C7-03B9-4AF9-8240-653EDD9F01C5}" presName="compNode" presStyleCnt="0"/>
      <dgm:spPr/>
    </dgm:pt>
    <dgm:pt modelId="{0F9A45BD-EDE1-4F61-80EA-CB2FBECD3045}" type="pres">
      <dgm:prSet presAssocID="{B8FA30C7-03B9-4AF9-8240-653EDD9F01C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5D928F9-1D33-4367-869B-0229AE447353}" type="pres">
      <dgm:prSet presAssocID="{B8FA30C7-03B9-4AF9-8240-653EDD9F01C5}" presName="spaceRect" presStyleCnt="0"/>
      <dgm:spPr/>
    </dgm:pt>
    <dgm:pt modelId="{BFFCF834-0311-4798-B279-62AAE66A5314}" type="pres">
      <dgm:prSet presAssocID="{B8FA30C7-03B9-4AF9-8240-653EDD9F01C5}" presName="textRect" presStyleLbl="revTx" presStyleIdx="1" presStyleCnt="5">
        <dgm:presLayoutVars>
          <dgm:chMax val="1"/>
          <dgm:chPref val="1"/>
        </dgm:presLayoutVars>
      </dgm:prSet>
      <dgm:spPr/>
    </dgm:pt>
    <dgm:pt modelId="{1517BBF4-26CD-4866-9858-12CC1E0317A7}" type="pres">
      <dgm:prSet presAssocID="{869BDD23-B788-415D-AC2A-39E451D778A8}" presName="sibTrans" presStyleCnt="0"/>
      <dgm:spPr/>
    </dgm:pt>
    <dgm:pt modelId="{B224552C-2CED-46C3-9BAE-75CF6AA39F4C}" type="pres">
      <dgm:prSet presAssocID="{78DFCD11-3753-4342-A513-6DF1FD938E8D}" presName="compNode" presStyleCnt="0"/>
      <dgm:spPr/>
    </dgm:pt>
    <dgm:pt modelId="{CFADE246-0AAE-4957-987D-F2EFE8E63A7B}" type="pres">
      <dgm:prSet presAssocID="{78DFCD11-3753-4342-A513-6DF1FD938E8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E43AE26-D578-4C37-BCEA-899BBE24CF3E}" type="pres">
      <dgm:prSet presAssocID="{78DFCD11-3753-4342-A513-6DF1FD938E8D}" presName="spaceRect" presStyleCnt="0"/>
      <dgm:spPr/>
    </dgm:pt>
    <dgm:pt modelId="{EE0F801A-2F23-42E7-ABDA-35B82F99B0F9}" type="pres">
      <dgm:prSet presAssocID="{78DFCD11-3753-4342-A513-6DF1FD938E8D}" presName="textRect" presStyleLbl="revTx" presStyleIdx="2" presStyleCnt="5">
        <dgm:presLayoutVars>
          <dgm:chMax val="1"/>
          <dgm:chPref val="1"/>
        </dgm:presLayoutVars>
      </dgm:prSet>
      <dgm:spPr/>
    </dgm:pt>
    <dgm:pt modelId="{5E2E55E2-CAA0-4B99-919A-196FF24F98E0}" type="pres">
      <dgm:prSet presAssocID="{B0BAC55A-2777-4952-8049-BE74D7818F16}" presName="sibTrans" presStyleCnt="0"/>
      <dgm:spPr/>
    </dgm:pt>
    <dgm:pt modelId="{6A6DE9E7-B3A0-4662-A98F-93B66358D875}" type="pres">
      <dgm:prSet presAssocID="{152EA0A7-BE75-49AF-8C0D-C51A6A4DC77A}" presName="compNode" presStyleCnt="0"/>
      <dgm:spPr/>
    </dgm:pt>
    <dgm:pt modelId="{434C88F4-2C6C-4F56-BD29-1A6B4D850FDD}" type="pres">
      <dgm:prSet presAssocID="{152EA0A7-BE75-49AF-8C0D-C51A6A4DC77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ake"/>
        </a:ext>
      </dgm:extLst>
    </dgm:pt>
    <dgm:pt modelId="{6D1C945B-D2E7-49FF-8D3F-3A54428E4318}" type="pres">
      <dgm:prSet presAssocID="{152EA0A7-BE75-49AF-8C0D-C51A6A4DC77A}" presName="spaceRect" presStyleCnt="0"/>
      <dgm:spPr/>
    </dgm:pt>
    <dgm:pt modelId="{409BD518-CE4F-4767-8567-ECF8FDCCC598}" type="pres">
      <dgm:prSet presAssocID="{152EA0A7-BE75-49AF-8C0D-C51A6A4DC77A}" presName="textRect" presStyleLbl="revTx" presStyleIdx="3" presStyleCnt="5">
        <dgm:presLayoutVars>
          <dgm:chMax val="1"/>
          <dgm:chPref val="1"/>
        </dgm:presLayoutVars>
      </dgm:prSet>
      <dgm:spPr/>
    </dgm:pt>
    <dgm:pt modelId="{42584EA4-782D-449F-B55A-AEF10A775EC3}" type="pres">
      <dgm:prSet presAssocID="{121CCD5A-ED6D-4944-A93D-82E6BDB598A0}" presName="sibTrans" presStyleCnt="0"/>
      <dgm:spPr/>
    </dgm:pt>
    <dgm:pt modelId="{B7C6592F-B7D0-4AB5-B133-97ABF9F5C0CE}" type="pres">
      <dgm:prSet presAssocID="{2BE434A2-F988-427E-9039-30DF31CAEE2D}" presName="compNode" presStyleCnt="0"/>
      <dgm:spPr/>
    </dgm:pt>
    <dgm:pt modelId="{0FCC20AF-55B3-4F20-AED6-1D9D5D1F3205}" type="pres">
      <dgm:prSet presAssocID="{2BE434A2-F988-427E-9039-30DF31CAEE2D}" presName="iconRect" presStyleLbl="node1" presStyleIdx="4" presStyleCnt="5"/>
      <dgm:spPr>
        <a:ln>
          <a:noFill/>
        </a:ln>
      </dgm:spPr>
    </dgm:pt>
    <dgm:pt modelId="{B4CF096A-762B-4EB9-A3CC-3F3379BB2CED}" type="pres">
      <dgm:prSet presAssocID="{2BE434A2-F988-427E-9039-30DF31CAEE2D}" presName="spaceRect" presStyleCnt="0"/>
      <dgm:spPr/>
    </dgm:pt>
    <dgm:pt modelId="{F78040D2-6F5A-4833-8BD5-C7D5614D7F42}" type="pres">
      <dgm:prSet presAssocID="{2BE434A2-F988-427E-9039-30DF31CAEE2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9756B2A-10AE-46A2-ABDC-6B2841BE47F6}" type="presOf" srcId="{B8FA30C7-03B9-4AF9-8240-653EDD9F01C5}" destId="{BFFCF834-0311-4798-B279-62AAE66A5314}" srcOrd="0" destOrd="0" presId="urn:microsoft.com/office/officeart/2018/2/layout/IconLabelList"/>
    <dgm:cxn modelId="{1819283C-35E3-4EAE-B2CE-7CCD7356DA41}" srcId="{EC02A5BB-380C-4F26-8C80-E94050C3118B}" destId="{1BD4D500-48AE-4009-B12F-F0A13F5AC671}" srcOrd="0" destOrd="0" parTransId="{3DBFC9BB-8172-446B-B32D-2FFFFCC4DBB7}" sibTransId="{1CCE6B94-9CF7-459C-9255-AE25ECC18AAB}"/>
    <dgm:cxn modelId="{BEEAEB44-0A93-4059-9096-5832F1AFC9ED}" type="presOf" srcId="{EC02A5BB-380C-4F26-8C80-E94050C3118B}" destId="{7426DB32-F253-457E-BCBC-FBACB031A80A}" srcOrd="0" destOrd="0" presId="urn:microsoft.com/office/officeart/2018/2/layout/IconLabelList"/>
    <dgm:cxn modelId="{DFCC3C79-0F94-4BF7-BB4A-FBE2FE416EFC}" srcId="{EC02A5BB-380C-4F26-8C80-E94050C3118B}" destId="{2BE434A2-F988-427E-9039-30DF31CAEE2D}" srcOrd="4" destOrd="0" parTransId="{9B2261D7-D78A-4156-A9E8-70B506AA8AF0}" sibTransId="{C62A09CC-AEE9-47D3-ADAB-619D2EDF8D5A}"/>
    <dgm:cxn modelId="{F089B184-EC73-448B-A3D7-248CE3B03475}" srcId="{EC02A5BB-380C-4F26-8C80-E94050C3118B}" destId="{78DFCD11-3753-4342-A513-6DF1FD938E8D}" srcOrd="2" destOrd="0" parTransId="{35E1352A-DB94-4A62-AE71-C3411AE1A50E}" sibTransId="{B0BAC55A-2777-4952-8049-BE74D7818F16}"/>
    <dgm:cxn modelId="{F7F693A6-722A-4800-A320-6E448D5EDE10}" type="presOf" srcId="{152EA0A7-BE75-49AF-8C0D-C51A6A4DC77A}" destId="{409BD518-CE4F-4767-8567-ECF8FDCCC598}" srcOrd="0" destOrd="0" presId="urn:microsoft.com/office/officeart/2018/2/layout/IconLabelList"/>
    <dgm:cxn modelId="{E5074EB5-8D7C-4CC4-A3B0-0A2B476E1431}" srcId="{EC02A5BB-380C-4F26-8C80-E94050C3118B}" destId="{B8FA30C7-03B9-4AF9-8240-653EDD9F01C5}" srcOrd="1" destOrd="0" parTransId="{9CAD5C05-7163-478F-A6FB-0113931DA474}" sibTransId="{869BDD23-B788-415D-AC2A-39E451D778A8}"/>
    <dgm:cxn modelId="{C30E13B9-56AC-4066-B123-8E50BD9293DA}" type="presOf" srcId="{78DFCD11-3753-4342-A513-6DF1FD938E8D}" destId="{EE0F801A-2F23-42E7-ABDA-35B82F99B0F9}" srcOrd="0" destOrd="0" presId="urn:microsoft.com/office/officeart/2018/2/layout/IconLabelList"/>
    <dgm:cxn modelId="{3BE999D7-1614-421B-8AF6-F8EC682B218D}" type="presOf" srcId="{2BE434A2-F988-427E-9039-30DF31CAEE2D}" destId="{F78040D2-6F5A-4833-8BD5-C7D5614D7F42}" srcOrd="0" destOrd="0" presId="urn:microsoft.com/office/officeart/2018/2/layout/IconLabelList"/>
    <dgm:cxn modelId="{2134E3E6-D362-42CD-83D0-2658776E7FB0}" type="presOf" srcId="{1BD4D500-48AE-4009-B12F-F0A13F5AC671}" destId="{5CC98D0C-278E-46A4-83D7-5DA6F0023750}" srcOrd="0" destOrd="0" presId="urn:microsoft.com/office/officeart/2018/2/layout/IconLabelList"/>
    <dgm:cxn modelId="{B5FF6CE7-8291-4383-AAB2-A0FEDE04716B}" srcId="{EC02A5BB-380C-4F26-8C80-E94050C3118B}" destId="{152EA0A7-BE75-49AF-8C0D-C51A6A4DC77A}" srcOrd="3" destOrd="0" parTransId="{59D69F99-B477-4CB3-B8A9-76FF342AEDAB}" sibTransId="{121CCD5A-ED6D-4944-A93D-82E6BDB598A0}"/>
    <dgm:cxn modelId="{FB708F8E-EF8D-4B6E-AF9F-09DEF994C13C}" type="presParOf" srcId="{7426DB32-F253-457E-BCBC-FBACB031A80A}" destId="{2979A06A-1732-4313-9C53-1E22A7E2D2FD}" srcOrd="0" destOrd="0" presId="urn:microsoft.com/office/officeart/2018/2/layout/IconLabelList"/>
    <dgm:cxn modelId="{20C87965-2BE3-491B-8282-E70C2C016572}" type="presParOf" srcId="{2979A06A-1732-4313-9C53-1E22A7E2D2FD}" destId="{60BABF1E-45FE-4221-977E-623D95E9CE2D}" srcOrd="0" destOrd="0" presId="urn:microsoft.com/office/officeart/2018/2/layout/IconLabelList"/>
    <dgm:cxn modelId="{D2E9CAAE-331F-4294-95D7-1CFD1DAD5FDA}" type="presParOf" srcId="{2979A06A-1732-4313-9C53-1E22A7E2D2FD}" destId="{AA139F60-91B1-4191-8BB4-379CF6BC9132}" srcOrd="1" destOrd="0" presId="urn:microsoft.com/office/officeart/2018/2/layout/IconLabelList"/>
    <dgm:cxn modelId="{155C6F17-B87C-4459-8351-B050B5BF6367}" type="presParOf" srcId="{2979A06A-1732-4313-9C53-1E22A7E2D2FD}" destId="{5CC98D0C-278E-46A4-83D7-5DA6F0023750}" srcOrd="2" destOrd="0" presId="urn:microsoft.com/office/officeart/2018/2/layout/IconLabelList"/>
    <dgm:cxn modelId="{F9EBD8DC-98C3-425F-939F-FDB8C6E4D3C6}" type="presParOf" srcId="{7426DB32-F253-457E-BCBC-FBACB031A80A}" destId="{F90DF08D-E5BD-459C-80FD-0D62B2B99D04}" srcOrd="1" destOrd="0" presId="urn:microsoft.com/office/officeart/2018/2/layout/IconLabelList"/>
    <dgm:cxn modelId="{BE612F23-770B-4430-9340-52B283C70E57}" type="presParOf" srcId="{7426DB32-F253-457E-BCBC-FBACB031A80A}" destId="{BDF2436F-368E-4F79-8782-225F1834C505}" srcOrd="2" destOrd="0" presId="urn:microsoft.com/office/officeart/2018/2/layout/IconLabelList"/>
    <dgm:cxn modelId="{6FBA3207-AE7E-4A45-89D2-C2F70DE65A23}" type="presParOf" srcId="{BDF2436F-368E-4F79-8782-225F1834C505}" destId="{0F9A45BD-EDE1-4F61-80EA-CB2FBECD3045}" srcOrd="0" destOrd="0" presId="urn:microsoft.com/office/officeart/2018/2/layout/IconLabelList"/>
    <dgm:cxn modelId="{D2850BBB-301E-41C5-B9FE-9F7CF58866D7}" type="presParOf" srcId="{BDF2436F-368E-4F79-8782-225F1834C505}" destId="{C5D928F9-1D33-4367-869B-0229AE447353}" srcOrd="1" destOrd="0" presId="urn:microsoft.com/office/officeart/2018/2/layout/IconLabelList"/>
    <dgm:cxn modelId="{40F3AB62-C660-4989-B84D-54E9FB7CC987}" type="presParOf" srcId="{BDF2436F-368E-4F79-8782-225F1834C505}" destId="{BFFCF834-0311-4798-B279-62AAE66A5314}" srcOrd="2" destOrd="0" presId="urn:microsoft.com/office/officeart/2018/2/layout/IconLabelList"/>
    <dgm:cxn modelId="{2A5FA5E4-6C7F-4F85-B1CD-CEA07D74E071}" type="presParOf" srcId="{7426DB32-F253-457E-BCBC-FBACB031A80A}" destId="{1517BBF4-26CD-4866-9858-12CC1E0317A7}" srcOrd="3" destOrd="0" presId="urn:microsoft.com/office/officeart/2018/2/layout/IconLabelList"/>
    <dgm:cxn modelId="{94273333-B711-40F3-A7BD-C623C37C9A9F}" type="presParOf" srcId="{7426DB32-F253-457E-BCBC-FBACB031A80A}" destId="{B224552C-2CED-46C3-9BAE-75CF6AA39F4C}" srcOrd="4" destOrd="0" presId="urn:microsoft.com/office/officeart/2018/2/layout/IconLabelList"/>
    <dgm:cxn modelId="{69845E52-0AF3-4A48-8508-FD07D820CA24}" type="presParOf" srcId="{B224552C-2CED-46C3-9BAE-75CF6AA39F4C}" destId="{CFADE246-0AAE-4957-987D-F2EFE8E63A7B}" srcOrd="0" destOrd="0" presId="urn:microsoft.com/office/officeart/2018/2/layout/IconLabelList"/>
    <dgm:cxn modelId="{290B4EF8-AB08-4984-A117-CC5EBD492A57}" type="presParOf" srcId="{B224552C-2CED-46C3-9BAE-75CF6AA39F4C}" destId="{FE43AE26-D578-4C37-BCEA-899BBE24CF3E}" srcOrd="1" destOrd="0" presId="urn:microsoft.com/office/officeart/2018/2/layout/IconLabelList"/>
    <dgm:cxn modelId="{2D6F1D03-D50D-4467-A1F3-2174E2DDFE4B}" type="presParOf" srcId="{B224552C-2CED-46C3-9BAE-75CF6AA39F4C}" destId="{EE0F801A-2F23-42E7-ABDA-35B82F99B0F9}" srcOrd="2" destOrd="0" presId="urn:microsoft.com/office/officeart/2018/2/layout/IconLabelList"/>
    <dgm:cxn modelId="{D5AE5FB4-AD0B-4298-9A70-4F5E0B0520F6}" type="presParOf" srcId="{7426DB32-F253-457E-BCBC-FBACB031A80A}" destId="{5E2E55E2-CAA0-4B99-919A-196FF24F98E0}" srcOrd="5" destOrd="0" presId="urn:microsoft.com/office/officeart/2018/2/layout/IconLabelList"/>
    <dgm:cxn modelId="{1274F658-6E44-477C-8D8C-BA2BB245D176}" type="presParOf" srcId="{7426DB32-F253-457E-BCBC-FBACB031A80A}" destId="{6A6DE9E7-B3A0-4662-A98F-93B66358D875}" srcOrd="6" destOrd="0" presId="urn:microsoft.com/office/officeart/2018/2/layout/IconLabelList"/>
    <dgm:cxn modelId="{DF08EA53-2AFD-46C5-A808-06674DD5F8B2}" type="presParOf" srcId="{6A6DE9E7-B3A0-4662-A98F-93B66358D875}" destId="{434C88F4-2C6C-4F56-BD29-1A6B4D850FDD}" srcOrd="0" destOrd="0" presId="urn:microsoft.com/office/officeart/2018/2/layout/IconLabelList"/>
    <dgm:cxn modelId="{96D71BD7-67A9-48FD-944A-8DEAFDC352A2}" type="presParOf" srcId="{6A6DE9E7-B3A0-4662-A98F-93B66358D875}" destId="{6D1C945B-D2E7-49FF-8D3F-3A54428E4318}" srcOrd="1" destOrd="0" presId="urn:microsoft.com/office/officeart/2018/2/layout/IconLabelList"/>
    <dgm:cxn modelId="{9E0DDAD4-9E7D-48C1-A30C-39CA15C04310}" type="presParOf" srcId="{6A6DE9E7-B3A0-4662-A98F-93B66358D875}" destId="{409BD518-CE4F-4767-8567-ECF8FDCCC598}" srcOrd="2" destOrd="0" presId="urn:microsoft.com/office/officeart/2018/2/layout/IconLabelList"/>
    <dgm:cxn modelId="{29FA9559-196A-49E8-AA79-20C257325150}" type="presParOf" srcId="{7426DB32-F253-457E-BCBC-FBACB031A80A}" destId="{42584EA4-782D-449F-B55A-AEF10A775EC3}" srcOrd="7" destOrd="0" presId="urn:microsoft.com/office/officeart/2018/2/layout/IconLabelList"/>
    <dgm:cxn modelId="{D07041A8-4E0D-43AB-8EFB-DE606EC833A8}" type="presParOf" srcId="{7426DB32-F253-457E-BCBC-FBACB031A80A}" destId="{B7C6592F-B7D0-4AB5-B133-97ABF9F5C0CE}" srcOrd="8" destOrd="0" presId="urn:microsoft.com/office/officeart/2018/2/layout/IconLabelList"/>
    <dgm:cxn modelId="{2E184681-ACEE-4D8E-8B77-E498E2026D3C}" type="presParOf" srcId="{B7C6592F-B7D0-4AB5-B133-97ABF9F5C0CE}" destId="{0FCC20AF-55B3-4F20-AED6-1D9D5D1F3205}" srcOrd="0" destOrd="0" presId="urn:microsoft.com/office/officeart/2018/2/layout/IconLabelList"/>
    <dgm:cxn modelId="{E5F93879-587F-4D96-B7C9-6D638F6D8EB8}" type="presParOf" srcId="{B7C6592F-B7D0-4AB5-B133-97ABF9F5C0CE}" destId="{B4CF096A-762B-4EB9-A3CC-3F3379BB2CED}" srcOrd="1" destOrd="0" presId="urn:microsoft.com/office/officeart/2018/2/layout/IconLabelList"/>
    <dgm:cxn modelId="{DB18B682-1F54-409F-8B52-40B1E12C4F37}" type="presParOf" srcId="{B7C6592F-B7D0-4AB5-B133-97ABF9F5C0CE}" destId="{F78040D2-6F5A-4833-8BD5-C7D5614D7F4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E2310F-7F93-4EF9-B61B-B28650E2B2F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29B6CDCE-F8AA-45B7-BCEF-1664B8A9A64A}">
      <dgm:prSet/>
      <dgm:spPr/>
      <dgm:t>
        <a:bodyPr/>
        <a:lstStyle/>
        <a:p>
          <a:r>
            <a:rPr lang="en-GB" b="0" i="0"/>
            <a:t>Initially, Created Cluster on Azure.</a:t>
          </a:r>
          <a:endParaRPr lang="en-US"/>
        </a:p>
      </dgm:t>
    </dgm:pt>
    <dgm:pt modelId="{5368B19B-443C-49D8-81BB-5A31FC4FD96C}" type="parTrans" cxnId="{0FF998FE-411E-4295-99A1-B7EF99F08B75}">
      <dgm:prSet/>
      <dgm:spPr/>
      <dgm:t>
        <a:bodyPr/>
        <a:lstStyle/>
        <a:p>
          <a:endParaRPr lang="en-US"/>
        </a:p>
      </dgm:t>
    </dgm:pt>
    <dgm:pt modelId="{1E285BB8-78A9-4733-955C-0F27C367FE13}" type="sibTrans" cxnId="{0FF998FE-411E-4295-99A1-B7EF99F08B75}">
      <dgm:prSet/>
      <dgm:spPr/>
      <dgm:t>
        <a:bodyPr/>
        <a:lstStyle/>
        <a:p>
          <a:endParaRPr lang="en-US"/>
        </a:p>
      </dgm:t>
    </dgm:pt>
    <dgm:pt modelId="{DFB5E7C7-BC27-4C09-BD7F-D751F0280CD7}">
      <dgm:prSet/>
      <dgm:spPr/>
      <dgm:t>
        <a:bodyPr/>
        <a:lstStyle/>
        <a:p>
          <a:r>
            <a:rPr lang="en-GB" b="0" i="0"/>
            <a:t>Data merging: As quarterly data of BlueBikes contains less number of rows, we decided to merge the data of four quarters using R by the help of notebook in cluster created.</a:t>
          </a:r>
          <a:endParaRPr lang="en-US"/>
        </a:p>
      </dgm:t>
    </dgm:pt>
    <dgm:pt modelId="{734E7568-BA7E-4906-BF76-4FE563A95140}" type="parTrans" cxnId="{5F5B3F15-BD64-49EA-9D91-E14685DA9488}">
      <dgm:prSet/>
      <dgm:spPr/>
      <dgm:t>
        <a:bodyPr/>
        <a:lstStyle/>
        <a:p>
          <a:endParaRPr lang="en-US"/>
        </a:p>
      </dgm:t>
    </dgm:pt>
    <dgm:pt modelId="{F23D5696-3F54-4A91-AD8D-9F460BCDA6C6}" type="sibTrans" cxnId="{5F5B3F15-BD64-49EA-9D91-E14685DA9488}">
      <dgm:prSet/>
      <dgm:spPr/>
      <dgm:t>
        <a:bodyPr/>
        <a:lstStyle/>
        <a:p>
          <a:endParaRPr lang="en-US"/>
        </a:p>
      </dgm:t>
    </dgm:pt>
    <dgm:pt modelId="{F2A3872B-D8F1-4A90-B8C4-59EB8D5ED706}">
      <dgm:prSet/>
      <dgm:spPr/>
      <dgm:t>
        <a:bodyPr/>
        <a:lstStyle/>
        <a:p>
          <a:r>
            <a:rPr lang="en-GB" b="0" i="0"/>
            <a:t>Uploaded the final dataset to the cloud ecosystem.</a:t>
          </a:r>
          <a:endParaRPr lang="en-US"/>
        </a:p>
      </dgm:t>
    </dgm:pt>
    <dgm:pt modelId="{C3F55B3A-8638-4E7A-AE36-A7CE0D71755D}" type="parTrans" cxnId="{B55655E8-9F4A-490F-BC3C-9CB8C5A43B6B}">
      <dgm:prSet/>
      <dgm:spPr/>
      <dgm:t>
        <a:bodyPr/>
        <a:lstStyle/>
        <a:p>
          <a:endParaRPr lang="en-US"/>
        </a:p>
      </dgm:t>
    </dgm:pt>
    <dgm:pt modelId="{FEFEDC41-2A76-4504-B66F-6A4C7BD88C2F}" type="sibTrans" cxnId="{B55655E8-9F4A-490F-BC3C-9CB8C5A43B6B}">
      <dgm:prSet/>
      <dgm:spPr/>
      <dgm:t>
        <a:bodyPr/>
        <a:lstStyle/>
        <a:p>
          <a:endParaRPr lang="en-US"/>
        </a:p>
      </dgm:t>
    </dgm:pt>
    <dgm:pt modelId="{94B02AA9-93A6-4D82-9CDA-0BD110D907FB}">
      <dgm:prSet/>
      <dgm:spPr/>
      <dgm:t>
        <a:bodyPr/>
        <a:lstStyle/>
        <a:p>
          <a:r>
            <a:rPr lang="en-GB" b="0" i="0"/>
            <a:t>Create notebook for both Python and SQL</a:t>
          </a:r>
          <a:endParaRPr lang="en-US"/>
        </a:p>
      </dgm:t>
    </dgm:pt>
    <dgm:pt modelId="{8099E44E-1CF7-426D-AAB2-64051FAA7ED7}" type="parTrans" cxnId="{A323B9D8-866E-4E42-BF68-E42A5547F38F}">
      <dgm:prSet/>
      <dgm:spPr/>
      <dgm:t>
        <a:bodyPr/>
        <a:lstStyle/>
        <a:p>
          <a:endParaRPr lang="en-US"/>
        </a:p>
      </dgm:t>
    </dgm:pt>
    <dgm:pt modelId="{F5E9F096-F1F9-4CFB-858B-5608C8B74218}" type="sibTrans" cxnId="{A323B9D8-866E-4E42-BF68-E42A5547F38F}">
      <dgm:prSet/>
      <dgm:spPr/>
      <dgm:t>
        <a:bodyPr/>
        <a:lstStyle/>
        <a:p>
          <a:endParaRPr lang="en-US"/>
        </a:p>
      </dgm:t>
    </dgm:pt>
    <dgm:pt modelId="{E6703470-FABE-470F-8B2C-833CC3D4BDD5}" type="pres">
      <dgm:prSet presAssocID="{FDE2310F-7F93-4EF9-B61B-B28650E2B2F9}" presName="root" presStyleCnt="0">
        <dgm:presLayoutVars>
          <dgm:dir/>
          <dgm:resizeHandles val="exact"/>
        </dgm:presLayoutVars>
      </dgm:prSet>
      <dgm:spPr/>
    </dgm:pt>
    <dgm:pt modelId="{76D3925A-5FB0-44D5-B90B-63A6F133EBA4}" type="pres">
      <dgm:prSet presAssocID="{FDE2310F-7F93-4EF9-B61B-B28650E2B2F9}" presName="container" presStyleCnt="0">
        <dgm:presLayoutVars>
          <dgm:dir/>
          <dgm:resizeHandles val="exact"/>
        </dgm:presLayoutVars>
      </dgm:prSet>
      <dgm:spPr/>
    </dgm:pt>
    <dgm:pt modelId="{AE905168-7BB2-4E24-8885-0A4041EC1265}" type="pres">
      <dgm:prSet presAssocID="{29B6CDCE-F8AA-45B7-BCEF-1664B8A9A64A}" presName="compNode" presStyleCnt="0"/>
      <dgm:spPr/>
    </dgm:pt>
    <dgm:pt modelId="{25177D27-0CD6-46C7-B492-0403237E6475}" type="pres">
      <dgm:prSet presAssocID="{29B6CDCE-F8AA-45B7-BCEF-1664B8A9A64A}" presName="iconBgRect" presStyleLbl="bgShp" presStyleIdx="0" presStyleCnt="4"/>
      <dgm:spPr/>
    </dgm:pt>
    <dgm:pt modelId="{8E4BDD34-E152-4C67-BBDE-FCEC0BA0BEC2}" type="pres">
      <dgm:prSet presAssocID="{29B6CDCE-F8AA-45B7-BCEF-1664B8A9A64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C717E30-7D9D-4047-95C3-854F3B17FD5B}" type="pres">
      <dgm:prSet presAssocID="{29B6CDCE-F8AA-45B7-BCEF-1664B8A9A64A}" presName="spaceRect" presStyleCnt="0"/>
      <dgm:spPr/>
    </dgm:pt>
    <dgm:pt modelId="{FBEAF0B0-11BD-4658-A689-7518016E3FA6}" type="pres">
      <dgm:prSet presAssocID="{29B6CDCE-F8AA-45B7-BCEF-1664B8A9A64A}" presName="textRect" presStyleLbl="revTx" presStyleIdx="0" presStyleCnt="4">
        <dgm:presLayoutVars>
          <dgm:chMax val="1"/>
          <dgm:chPref val="1"/>
        </dgm:presLayoutVars>
      </dgm:prSet>
      <dgm:spPr/>
    </dgm:pt>
    <dgm:pt modelId="{5E0F7C96-7AAF-4920-BAEC-2F0DA4E01E05}" type="pres">
      <dgm:prSet presAssocID="{1E285BB8-78A9-4733-955C-0F27C367FE13}" presName="sibTrans" presStyleLbl="sibTrans2D1" presStyleIdx="0" presStyleCnt="0"/>
      <dgm:spPr/>
    </dgm:pt>
    <dgm:pt modelId="{F87A5E0C-A3B6-4D3C-8748-2D2DC77B6062}" type="pres">
      <dgm:prSet presAssocID="{DFB5E7C7-BC27-4C09-BD7F-D751F0280CD7}" presName="compNode" presStyleCnt="0"/>
      <dgm:spPr/>
    </dgm:pt>
    <dgm:pt modelId="{F4B19CCF-BCB3-4AC1-BA7C-49537430A34B}" type="pres">
      <dgm:prSet presAssocID="{DFB5E7C7-BC27-4C09-BD7F-D751F0280CD7}" presName="iconBgRect" presStyleLbl="bgShp" presStyleIdx="1" presStyleCnt="4"/>
      <dgm:spPr/>
    </dgm:pt>
    <dgm:pt modelId="{A09E58B3-76B8-4CEE-AAB4-5CD3E4C3C6CB}" type="pres">
      <dgm:prSet presAssocID="{DFB5E7C7-BC27-4C09-BD7F-D751F0280CD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A4F62FF-A21B-478F-A833-2F68416D6843}" type="pres">
      <dgm:prSet presAssocID="{DFB5E7C7-BC27-4C09-BD7F-D751F0280CD7}" presName="spaceRect" presStyleCnt="0"/>
      <dgm:spPr/>
    </dgm:pt>
    <dgm:pt modelId="{91A8EF82-882E-4BC4-B0AF-6C66668DB78F}" type="pres">
      <dgm:prSet presAssocID="{DFB5E7C7-BC27-4C09-BD7F-D751F0280CD7}" presName="textRect" presStyleLbl="revTx" presStyleIdx="1" presStyleCnt="4">
        <dgm:presLayoutVars>
          <dgm:chMax val="1"/>
          <dgm:chPref val="1"/>
        </dgm:presLayoutVars>
      </dgm:prSet>
      <dgm:spPr/>
    </dgm:pt>
    <dgm:pt modelId="{8D3E5735-EE1E-4D24-9B86-D8E3EDE60142}" type="pres">
      <dgm:prSet presAssocID="{F23D5696-3F54-4A91-AD8D-9F460BCDA6C6}" presName="sibTrans" presStyleLbl="sibTrans2D1" presStyleIdx="0" presStyleCnt="0"/>
      <dgm:spPr/>
    </dgm:pt>
    <dgm:pt modelId="{E5119DDB-066D-4385-9D56-444B1CF3B730}" type="pres">
      <dgm:prSet presAssocID="{F2A3872B-D8F1-4A90-B8C4-59EB8D5ED706}" presName="compNode" presStyleCnt="0"/>
      <dgm:spPr/>
    </dgm:pt>
    <dgm:pt modelId="{5EC2B014-5DA1-4512-93F2-FE576586571B}" type="pres">
      <dgm:prSet presAssocID="{F2A3872B-D8F1-4A90-B8C4-59EB8D5ED706}" presName="iconBgRect" presStyleLbl="bgShp" presStyleIdx="2" presStyleCnt="4"/>
      <dgm:spPr/>
    </dgm:pt>
    <dgm:pt modelId="{ACCFB71A-7131-4BD1-995B-4BEC51727FA6}" type="pres">
      <dgm:prSet presAssocID="{F2A3872B-D8F1-4A90-B8C4-59EB8D5ED70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C23AA8EF-FF14-4F3A-B296-B62065234F2D}" type="pres">
      <dgm:prSet presAssocID="{F2A3872B-D8F1-4A90-B8C4-59EB8D5ED706}" presName="spaceRect" presStyleCnt="0"/>
      <dgm:spPr/>
    </dgm:pt>
    <dgm:pt modelId="{0CCC9929-0028-44A9-95A7-DF9FD5542416}" type="pres">
      <dgm:prSet presAssocID="{F2A3872B-D8F1-4A90-B8C4-59EB8D5ED706}" presName="textRect" presStyleLbl="revTx" presStyleIdx="2" presStyleCnt="4">
        <dgm:presLayoutVars>
          <dgm:chMax val="1"/>
          <dgm:chPref val="1"/>
        </dgm:presLayoutVars>
      </dgm:prSet>
      <dgm:spPr/>
    </dgm:pt>
    <dgm:pt modelId="{F175708B-B823-473E-AE0D-A293777AD71C}" type="pres">
      <dgm:prSet presAssocID="{FEFEDC41-2A76-4504-B66F-6A4C7BD88C2F}" presName="sibTrans" presStyleLbl="sibTrans2D1" presStyleIdx="0" presStyleCnt="0"/>
      <dgm:spPr/>
    </dgm:pt>
    <dgm:pt modelId="{FBDDF1FE-1A88-487A-9B54-2220A4140FF1}" type="pres">
      <dgm:prSet presAssocID="{94B02AA9-93A6-4D82-9CDA-0BD110D907FB}" presName="compNode" presStyleCnt="0"/>
      <dgm:spPr/>
    </dgm:pt>
    <dgm:pt modelId="{6088BAFE-4CD7-4F16-9D67-43C420391B68}" type="pres">
      <dgm:prSet presAssocID="{94B02AA9-93A6-4D82-9CDA-0BD110D907FB}" presName="iconBgRect" presStyleLbl="bgShp" presStyleIdx="3" presStyleCnt="4"/>
      <dgm:spPr/>
    </dgm:pt>
    <dgm:pt modelId="{3952A67D-4F94-4E6B-B7A9-7ACC208C4EF1}" type="pres">
      <dgm:prSet presAssocID="{94B02AA9-93A6-4D82-9CDA-0BD110D907F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8A6483D-F71E-4719-A937-C1AE051DE27D}" type="pres">
      <dgm:prSet presAssocID="{94B02AA9-93A6-4D82-9CDA-0BD110D907FB}" presName="spaceRect" presStyleCnt="0"/>
      <dgm:spPr/>
    </dgm:pt>
    <dgm:pt modelId="{C0607534-7C93-4570-9669-1984172FB5FE}" type="pres">
      <dgm:prSet presAssocID="{94B02AA9-93A6-4D82-9CDA-0BD110D907F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EB2C213-3D9D-4387-876D-271EB3F15D8F}" type="presOf" srcId="{DFB5E7C7-BC27-4C09-BD7F-D751F0280CD7}" destId="{91A8EF82-882E-4BC4-B0AF-6C66668DB78F}" srcOrd="0" destOrd="0" presId="urn:microsoft.com/office/officeart/2018/2/layout/IconCircleList"/>
    <dgm:cxn modelId="{5F5B3F15-BD64-49EA-9D91-E14685DA9488}" srcId="{FDE2310F-7F93-4EF9-B61B-B28650E2B2F9}" destId="{DFB5E7C7-BC27-4C09-BD7F-D751F0280CD7}" srcOrd="1" destOrd="0" parTransId="{734E7568-BA7E-4906-BF76-4FE563A95140}" sibTransId="{F23D5696-3F54-4A91-AD8D-9F460BCDA6C6}"/>
    <dgm:cxn modelId="{7213FB18-AC9C-4CA5-83C1-2F6F3146E35D}" type="presOf" srcId="{FDE2310F-7F93-4EF9-B61B-B28650E2B2F9}" destId="{E6703470-FABE-470F-8B2C-833CC3D4BDD5}" srcOrd="0" destOrd="0" presId="urn:microsoft.com/office/officeart/2018/2/layout/IconCircleList"/>
    <dgm:cxn modelId="{6ED29222-B79C-4106-856B-A1607A1B82FB}" type="presOf" srcId="{F2A3872B-D8F1-4A90-B8C4-59EB8D5ED706}" destId="{0CCC9929-0028-44A9-95A7-DF9FD5542416}" srcOrd="0" destOrd="0" presId="urn:microsoft.com/office/officeart/2018/2/layout/IconCircleList"/>
    <dgm:cxn modelId="{EF6EE73F-D9EF-4247-A640-66B4D54FAA60}" type="presOf" srcId="{F23D5696-3F54-4A91-AD8D-9F460BCDA6C6}" destId="{8D3E5735-EE1E-4D24-9B86-D8E3EDE60142}" srcOrd="0" destOrd="0" presId="urn:microsoft.com/office/officeart/2018/2/layout/IconCircleList"/>
    <dgm:cxn modelId="{A6FC5569-593C-4EF2-957C-7372A77C1C02}" type="presOf" srcId="{29B6CDCE-F8AA-45B7-BCEF-1664B8A9A64A}" destId="{FBEAF0B0-11BD-4658-A689-7518016E3FA6}" srcOrd="0" destOrd="0" presId="urn:microsoft.com/office/officeart/2018/2/layout/IconCircleList"/>
    <dgm:cxn modelId="{0564719D-6B2C-4680-B0F5-9EDE62119C02}" type="presOf" srcId="{FEFEDC41-2A76-4504-B66F-6A4C7BD88C2F}" destId="{F175708B-B823-473E-AE0D-A293777AD71C}" srcOrd="0" destOrd="0" presId="urn:microsoft.com/office/officeart/2018/2/layout/IconCircleList"/>
    <dgm:cxn modelId="{5B04EAAB-BA55-4C6B-8B7A-243F0B411D07}" type="presOf" srcId="{94B02AA9-93A6-4D82-9CDA-0BD110D907FB}" destId="{C0607534-7C93-4570-9669-1984172FB5FE}" srcOrd="0" destOrd="0" presId="urn:microsoft.com/office/officeart/2018/2/layout/IconCircleList"/>
    <dgm:cxn modelId="{A323B9D8-866E-4E42-BF68-E42A5547F38F}" srcId="{FDE2310F-7F93-4EF9-B61B-B28650E2B2F9}" destId="{94B02AA9-93A6-4D82-9CDA-0BD110D907FB}" srcOrd="3" destOrd="0" parTransId="{8099E44E-1CF7-426D-AAB2-64051FAA7ED7}" sibTransId="{F5E9F096-F1F9-4CFB-858B-5608C8B74218}"/>
    <dgm:cxn modelId="{720C16E8-7905-4019-B96D-CBF5D12E43BC}" type="presOf" srcId="{1E285BB8-78A9-4733-955C-0F27C367FE13}" destId="{5E0F7C96-7AAF-4920-BAEC-2F0DA4E01E05}" srcOrd="0" destOrd="0" presId="urn:microsoft.com/office/officeart/2018/2/layout/IconCircleList"/>
    <dgm:cxn modelId="{B55655E8-9F4A-490F-BC3C-9CB8C5A43B6B}" srcId="{FDE2310F-7F93-4EF9-B61B-B28650E2B2F9}" destId="{F2A3872B-D8F1-4A90-B8C4-59EB8D5ED706}" srcOrd="2" destOrd="0" parTransId="{C3F55B3A-8638-4E7A-AE36-A7CE0D71755D}" sibTransId="{FEFEDC41-2A76-4504-B66F-6A4C7BD88C2F}"/>
    <dgm:cxn modelId="{0FF998FE-411E-4295-99A1-B7EF99F08B75}" srcId="{FDE2310F-7F93-4EF9-B61B-B28650E2B2F9}" destId="{29B6CDCE-F8AA-45B7-BCEF-1664B8A9A64A}" srcOrd="0" destOrd="0" parTransId="{5368B19B-443C-49D8-81BB-5A31FC4FD96C}" sibTransId="{1E285BB8-78A9-4733-955C-0F27C367FE13}"/>
    <dgm:cxn modelId="{BE98145D-3F8B-4560-8BA0-C63C2FF29972}" type="presParOf" srcId="{E6703470-FABE-470F-8B2C-833CC3D4BDD5}" destId="{76D3925A-5FB0-44D5-B90B-63A6F133EBA4}" srcOrd="0" destOrd="0" presId="urn:microsoft.com/office/officeart/2018/2/layout/IconCircleList"/>
    <dgm:cxn modelId="{24ABC365-0958-419F-84F6-8120428E871B}" type="presParOf" srcId="{76D3925A-5FB0-44D5-B90B-63A6F133EBA4}" destId="{AE905168-7BB2-4E24-8885-0A4041EC1265}" srcOrd="0" destOrd="0" presId="urn:microsoft.com/office/officeart/2018/2/layout/IconCircleList"/>
    <dgm:cxn modelId="{7B5DF8EA-D994-45E4-83AB-7EAC4AAEC866}" type="presParOf" srcId="{AE905168-7BB2-4E24-8885-0A4041EC1265}" destId="{25177D27-0CD6-46C7-B492-0403237E6475}" srcOrd="0" destOrd="0" presId="urn:microsoft.com/office/officeart/2018/2/layout/IconCircleList"/>
    <dgm:cxn modelId="{252D3004-8FF2-4FB4-890D-81A08605521F}" type="presParOf" srcId="{AE905168-7BB2-4E24-8885-0A4041EC1265}" destId="{8E4BDD34-E152-4C67-BBDE-FCEC0BA0BEC2}" srcOrd="1" destOrd="0" presId="urn:microsoft.com/office/officeart/2018/2/layout/IconCircleList"/>
    <dgm:cxn modelId="{1FBF80EC-3883-49DF-915F-FC66CACF74F1}" type="presParOf" srcId="{AE905168-7BB2-4E24-8885-0A4041EC1265}" destId="{5C717E30-7D9D-4047-95C3-854F3B17FD5B}" srcOrd="2" destOrd="0" presId="urn:microsoft.com/office/officeart/2018/2/layout/IconCircleList"/>
    <dgm:cxn modelId="{9001B099-54A8-4E3B-B298-7CCD25F4DF15}" type="presParOf" srcId="{AE905168-7BB2-4E24-8885-0A4041EC1265}" destId="{FBEAF0B0-11BD-4658-A689-7518016E3FA6}" srcOrd="3" destOrd="0" presId="urn:microsoft.com/office/officeart/2018/2/layout/IconCircleList"/>
    <dgm:cxn modelId="{82F984AA-2360-4EE6-8D4C-01F775AB228F}" type="presParOf" srcId="{76D3925A-5FB0-44D5-B90B-63A6F133EBA4}" destId="{5E0F7C96-7AAF-4920-BAEC-2F0DA4E01E05}" srcOrd="1" destOrd="0" presId="urn:microsoft.com/office/officeart/2018/2/layout/IconCircleList"/>
    <dgm:cxn modelId="{7E8A5415-3595-4441-9989-13101642C198}" type="presParOf" srcId="{76D3925A-5FB0-44D5-B90B-63A6F133EBA4}" destId="{F87A5E0C-A3B6-4D3C-8748-2D2DC77B6062}" srcOrd="2" destOrd="0" presId="urn:microsoft.com/office/officeart/2018/2/layout/IconCircleList"/>
    <dgm:cxn modelId="{363694A9-E305-4300-80CE-60DD25B2235D}" type="presParOf" srcId="{F87A5E0C-A3B6-4D3C-8748-2D2DC77B6062}" destId="{F4B19CCF-BCB3-4AC1-BA7C-49537430A34B}" srcOrd="0" destOrd="0" presId="urn:microsoft.com/office/officeart/2018/2/layout/IconCircleList"/>
    <dgm:cxn modelId="{70FEB58A-AC69-4589-8D55-3A9E8E48582A}" type="presParOf" srcId="{F87A5E0C-A3B6-4D3C-8748-2D2DC77B6062}" destId="{A09E58B3-76B8-4CEE-AAB4-5CD3E4C3C6CB}" srcOrd="1" destOrd="0" presId="urn:microsoft.com/office/officeart/2018/2/layout/IconCircleList"/>
    <dgm:cxn modelId="{17188E8B-5480-42B6-A3AD-3FFB06588896}" type="presParOf" srcId="{F87A5E0C-A3B6-4D3C-8748-2D2DC77B6062}" destId="{6A4F62FF-A21B-478F-A833-2F68416D6843}" srcOrd="2" destOrd="0" presId="urn:microsoft.com/office/officeart/2018/2/layout/IconCircleList"/>
    <dgm:cxn modelId="{E20D3A4B-7E4E-4AAD-A10D-3217B1277317}" type="presParOf" srcId="{F87A5E0C-A3B6-4D3C-8748-2D2DC77B6062}" destId="{91A8EF82-882E-4BC4-B0AF-6C66668DB78F}" srcOrd="3" destOrd="0" presId="urn:microsoft.com/office/officeart/2018/2/layout/IconCircleList"/>
    <dgm:cxn modelId="{6BB6CFB9-F39B-4234-A247-BAE606FBEC03}" type="presParOf" srcId="{76D3925A-5FB0-44D5-B90B-63A6F133EBA4}" destId="{8D3E5735-EE1E-4D24-9B86-D8E3EDE60142}" srcOrd="3" destOrd="0" presId="urn:microsoft.com/office/officeart/2018/2/layout/IconCircleList"/>
    <dgm:cxn modelId="{92C9EAB0-A3CD-4A8E-8074-45AEDE2462AD}" type="presParOf" srcId="{76D3925A-5FB0-44D5-B90B-63A6F133EBA4}" destId="{E5119DDB-066D-4385-9D56-444B1CF3B730}" srcOrd="4" destOrd="0" presId="urn:microsoft.com/office/officeart/2018/2/layout/IconCircleList"/>
    <dgm:cxn modelId="{6E6D56A6-D200-41D1-8C4F-E1CEC2065767}" type="presParOf" srcId="{E5119DDB-066D-4385-9D56-444B1CF3B730}" destId="{5EC2B014-5DA1-4512-93F2-FE576586571B}" srcOrd="0" destOrd="0" presId="urn:microsoft.com/office/officeart/2018/2/layout/IconCircleList"/>
    <dgm:cxn modelId="{BB362B2A-0E4D-495D-9B34-EB46F814B01A}" type="presParOf" srcId="{E5119DDB-066D-4385-9D56-444B1CF3B730}" destId="{ACCFB71A-7131-4BD1-995B-4BEC51727FA6}" srcOrd="1" destOrd="0" presId="urn:microsoft.com/office/officeart/2018/2/layout/IconCircleList"/>
    <dgm:cxn modelId="{ADB26C06-4DD3-48D7-A1C2-7493660599A0}" type="presParOf" srcId="{E5119DDB-066D-4385-9D56-444B1CF3B730}" destId="{C23AA8EF-FF14-4F3A-B296-B62065234F2D}" srcOrd="2" destOrd="0" presId="urn:microsoft.com/office/officeart/2018/2/layout/IconCircleList"/>
    <dgm:cxn modelId="{D8F2EE8C-366F-456C-8D5F-3525CE788092}" type="presParOf" srcId="{E5119DDB-066D-4385-9D56-444B1CF3B730}" destId="{0CCC9929-0028-44A9-95A7-DF9FD5542416}" srcOrd="3" destOrd="0" presId="urn:microsoft.com/office/officeart/2018/2/layout/IconCircleList"/>
    <dgm:cxn modelId="{533A3DE6-99D2-4CAB-A11C-C652321445AD}" type="presParOf" srcId="{76D3925A-5FB0-44D5-B90B-63A6F133EBA4}" destId="{F175708B-B823-473E-AE0D-A293777AD71C}" srcOrd="5" destOrd="0" presId="urn:microsoft.com/office/officeart/2018/2/layout/IconCircleList"/>
    <dgm:cxn modelId="{2BE869AE-D930-42C7-BCB6-A4ACAE24AE51}" type="presParOf" srcId="{76D3925A-5FB0-44D5-B90B-63A6F133EBA4}" destId="{FBDDF1FE-1A88-487A-9B54-2220A4140FF1}" srcOrd="6" destOrd="0" presId="urn:microsoft.com/office/officeart/2018/2/layout/IconCircleList"/>
    <dgm:cxn modelId="{8D81E3C5-62F8-47F3-AE2B-BCC293C984A7}" type="presParOf" srcId="{FBDDF1FE-1A88-487A-9B54-2220A4140FF1}" destId="{6088BAFE-4CD7-4F16-9D67-43C420391B68}" srcOrd="0" destOrd="0" presId="urn:microsoft.com/office/officeart/2018/2/layout/IconCircleList"/>
    <dgm:cxn modelId="{A8C225EE-008E-4D6D-8EA1-EB11ED5DE8D6}" type="presParOf" srcId="{FBDDF1FE-1A88-487A-9B54-2220A4140FF1}" destId="{3952A67D-4F94-4E6B-B7A9-7ACC208C4EF1}" srcOrd="1" destOrd="0" presId="urn:microsoft.com/office/officeart/2018/2/layout/IconCircleList"/>
    <dgm:cxn modelId="{4BF91040-0DF5-41BD-ADFA-C580B15C0C15}" type="presParOf" srcId="{FBDDF1FE-1A88-487A-9B54-2220A4140FF1}" destId="{98A6483D-F71E-4719-A937-C1AE051DE27D}" srcOrd="2" destOrd="0" presId="urn:microsoft.com/office/officeart/2018/2/layout/IconCircleList"/>
    <dgm:cxn modelId="{C6321A9B-0648-4EE2-B391-8A1E06B5907C}" type="presParOf" srcId="{FBDDF1FE-1A88-487A-9B54-2220A4140FF1}" destId="{C0607534-7C93-4570-9669-1984172FB5F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20C561-1EC8-4841-AE5E-9529FC34773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B5B354CF-307E-4A96-864F-7EB4A654CE72}">
      <dgm:prSet/>
      <dgm:spPr/>
      <dgm:t>
        <a:bodyPr/>
        <a:lstStyle/>
        <a:p>
          <a:pPr>
            <a:defRPr cap="all"/>
          </a:pPr>
          <a:r>
            <a:rPr lang="en-GB" b="0" i="0"/>
            <a:t>To find a way to increase the participation from women. Whose count is nearly 3 times less that of the men’s participation.</a:t>
          </a:r>
          <a:endParaRPr lang="en-US"/>
        </a:p>
      </dgm:t>
    </dgm:pt>
    <dgm:pt modelId="{D3110F4D-E9A2-4A3A-B8F9-094716A76E9B}" type="parTrans" cxnId="{F7A5A68E-3ED1-48B3-91B0-B9D3D20C68CE}">
      <dgm:prSet/>
      <dgm:spPr/>
      <dgm:t>
        <a:bodyPr/>
        <a:lstStyle/>
        <a:p>
          <a:endParaRPr lang="en-US"/>
        </a:p>
      </dgm:t>
    </dgm:pt>
    <dgm:pt modelId="{16E37FBB-032D-47A7-81BE-EFF375DB3141}" type="sibTrans" cxnId="{F7A5A68E-3ED1-48B3-91B0-B9D3D20C68CE}">
      <dgm:prSet/>
      <dgm:spPr/>
      <dgm:t>
        <a:bodyPr/>
        <a:lstStyle/>
        <a:p>
          <a:endParaRPr lang="en-US"/>
        </a:p>
      </dgm:t>
    </dgm:pt>
    <dgm:pt modelId="{CBDAB42A-F3C3-4BEE-BD8A-33436AFAB74D}">
      <dgm:prSet/>
      <dgm:spPr/>
      <dgm:t>
        <a:bodyPr/>
        <a:lstStyle/>
        <a:p>
          <a:pPr>
            <a:defRPr cap="all"/>
          </a:pPr>
          <a:r>
            <a:rPr lang="en-GB" b="0" i="0"/>
            <a:t>To either cut-off the maintenance cost during the period where bluebike services are being used less or to scale-up the services during the peak time.</a:t>
          </a:r>
          <a:endParaRPr lang="en-US"/>
        </a:p>
      </dgm:t>
    </dgm:pt>
    <dgm:pt modelId="{B020F445-6ACE-4FD0-BC45-E1B319383695}" type="parTrans" cxnId="{B629CFD3-06B0-4364-9640-470B46064744}">
      <dgm:prSet/>
      <dgm:spPr/>
      <dgm:t>
        <a:bodyPr/>
        <a:lstStyle/>
        <a:p>
          <a:endParaRPr lang="en-US"/>
        </a:p>
      </dgm:t>
    </dgm:pt>
    <dgm:pt modelId="{446A6006-1976-41E3-9194-BA9C6860BFE4}" type="sibTrans" cxnId="{B629CFD3-06B0-4364-9640-470B46064744}">
      <dgm:prSet/>
      <dgm:spPr/>
      <dgm:t>
        <a:bodyPr/>
        <a:lstStyle/>
        <a:p>
          <a:endParaRPr lang="en-US"/>
        </a:p>
      </dgm:t>
    </dgm:pt>
    <dgm:pt modelId="{AC4ED312-1C98-4F92-A64D-1E4C5AD4F4B3}">
      <dgm:prSet/>
      <dgm:spPr/>
      <dgm:t>
        <a:bodyPr/>
        <a:lstStyle/>
        <a:p>
          <a:pPr>
            <a:defRPr cap="all"/>
          </a:pPr>
          <a:r>
            <a:rPr lang="en-GB" b="0" i="0"/>
            <a:t>To increase the number of bikes/services in the areas where the traffic is highest.</a:t>
          </a:r>
          <a:endParaRPr lang="en-US"/>
        </a:p>
      </dgm:t>
    </dgm:pt>
    <dgm:pt modelId="{E6033DE2-3891-498E-85C3-D8C3C8963467}" type="parTrans" cxnId="{D9916AD2-AB2A-4608-80E1-552AC08DF0E0}">
      <dgm:prSet/>
      <dgm:spPr/>
      <dgm:t>
        <a:bodyPr/>
        <a:lstStyle/>
        <a:p>
          <a:endParaRPr lang="en-US"/>
        </a:p>
      </dgm:t>
    </dgm:pt>
    <dgm:pt modelId="{EC582AF4-9EFE-48D9-9A12-DC4F9A4654F2}" type="sibTrans" cxnId="{D9916AD2-AB2A-4608-80E1-552AC08DF0E0}">
      <dgm:prSet/>
      <dgm:spPr/>
      <dgm:t>
        <a:bodyPr/>
        <a:lstStyle/>
        <a:p>
          <a:endParaRPr lang="en-US"/>
        </a:p>
      </dgm:t>
    </dgm:pt>
    <dgm:pt modelId="{1376F90B-6E0E-41B6-BE7A-D04685246827}" type="pres">
      <dgm:prSet presAssocID="{CC20C561-1EC8-4841-AE5E-9529FC347736}" presName="root" presStyleCnt="0">
        <dgm:presLayoutVars>
          <dgm:dir/>
          <dgm:resizeHandles val="exact"/>
        </dgm:presLayoutVars>
      </dgm:prSet>
      <dgm:spPr/>
    </dgm:pt>
    <dgm:pt modelId="{E72A1F5A-AB18-4341-8307-9E832489CD25}" type="pres">
      <dgm:prSet presAssocID="{B5B354CF-307E-4A96-864F-7EB4A654CE72}" presName="compNode" presStyleCnt="0"/>
      <dgm:spPr/>
    </dgm:pt>
    <dgm:pt modelId="{29DBC578-A155-4E68-B444-CF26577A26C5}" type="pres">
      <dgm:prSet presAssocID="{B5B354CF-307E-4A96-864F-7EB4A654CE72}" presName="iconBgRect" presStyleLbl="bgShp" presStyleIdx="0" presStyleCnt="3"/>
      <dgm:spPr/>
    </dgm:pt>
    <dgm:pt modelId="{423ACBA0-F1FB-417E-8508-6285BB97112B}" type="pres">
      <dgm:prSet presAssocID="{B5B354CF-307E-4A96-864F-7EB4A654CE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A8C2CA51-E710-4765-861D-F7F02CC9C7C8}" type="pres">
      <dgm:prSet presAssocID="{B5B354CF-307E-4A96-864F-7EB4A654CE72}" presName="spaceRect" presStyleCnt="0"/>
      <dgm:spPr/>
    </dgm:pt>
    <dgm:pt modelId="{2EB7AB27-49E7-4F4A-AE5A-28D8D5054A88}" type="pres">
      <dgm:prSet presAssocID="{B5B354CF-307E-4A96-864F-7EB4A654CE72}" presName="textRect" presStyleLbl="revTx" presStyleIdx="0" presStyleCnt="3">
        <dgm:presLayoutVars>
          <dgm:chMax val="1"/>
          <dgm:chPref val="1"/>
        </dgm:presLayoutVars>
      </dgm:prSet>
      <dgm:spPr/>
    </dgm:pt>
    <dgm:pt modelId="{DF4DD5D7-5F11-441D-BB8E-B50DF3AA32DA}" type="pres">
      <dgm:prSet presAssocID="{16E37FBB-032D-47A7-81BE-EFF375DB3141}" presName="sibTrans" presStyleCnt="0"/>
      <dgm:spPr/>
    </dgm:pt>
    <dgm:pt modelId="{A942F1AA-4596-450B-85E3-EE9DDD800F90}" type="pres">
      <dgm:prSet presAssocID="{CBDAB42A-F3C3-4BEE-BD8A-33436AFAB74D}" presName="compNode" presStyleCnt="0"/>
      <dgm:spPr/>
    </dgm:pt>
    <dgm:pt modelId="{675A76D5-D9B1-477F-80E0-49CCA50E9BC3}" type="pres">
      <dgm:prSet presAssocID="{CBDAB42A-F3C3-4BEE-BD8A-33436AFAB74D}" presName="iconBgRect" presStyleLbl="bgShp" presStyleIdx="1" presStyleCnt="3"/>
      <dgm:spPr/>
    </dgm:pt>
    <dgm:pt modelId="{D8B427BF-52D2-436E-923C-CAE7F9E31634}" type="pres">
      <dgm:prSet presAssocID="{CBDAB42A-F3C3-4BEE-BD8A-33436AFAB7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6BEA4D01-5103-4984-8C10-36AA04843029}" type="pres">
      <dgm:prSet presAssocID="{CBDAB42A-F3C3-4BEE-BD8A-33436AFAB74D}" presName="spaceRect" presStyleCnt="0"/>
      <dgm:spPr/>
    </dgm:pt>
    <dgm:pt modelId="{B5837CDD-DCA4-4233-9AE7-11A53EEE8E49}" type="pres">
      <dgm:prSet presAssocID="{CBDAB42A-F3C3-4BEE-BD8A-33436AFAB74D}" presName="textRect" presStyleLbl="revTx" presStyleIdx="1" presStyleCnt="3">
        <dgm:presLayoutVars>
          <dgm:chMax val="1"/>
          <dgm:chPref val="1"/>
        </dgm:presLayoutVars>
      </dgm:prSet>
      <dgm:spPr/>
    </dgm:pt>
    <dgm:pt modelId="{1C54193B-9DD2-4EE9-8273-5D8E3E34271B}" type="pres">
      <dgm:prSet presAssocID="{446A6006-1976-41E3-9194-BA9C6860BFE4}" presName="sibTrans" presStyleCnt="0"/>
      <dgm:spPr/>
    </dgm:pt>
    <dgm:pt modelId="{3F3E178C-0A35-4095-9B7C-30B757159AB1}" type="pres">
      <dgm:prSet presAssocID="{AC4ED312-1C98-4F92-A64D-1E4C5AD4F4B3}" presName="compNode" presStyleCnt="0"/>
      <dgm:spPr/>
    </dgm:pt>
    <dgm:pt modelId="{627F1927-67FE-4F18-B4BF-586D0C546BD4}" type="pres">
      <dgm:prSet presAssocID="{AC4ED312-1C98-4F92-A64D-1E4C5AD4F4B3}" presName="iconBgRect" presStyleLbl="bgShp" presStyleIdx="2" presStyleCnt="3"/>
      <dgm:spPr/>
    </dgm:pt>
    <dgm:pt modelId="{4EB39207-53DB-4AEA-9831-1E4D34A2ED73}" type="pres">
      <dgm:prSet presAssocID="{AC4ED312-1C98-4F92-A64D-1E4C5AD4F4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146C5B86-F92C-46F3-92BC-C95C24960956}" type="pres">
      <dgm:prSet presAssocID="{AC4ED312-1C98-4F92-A64D-1E4C5AD4F4B3}" presName="spaceRect" presStyleCnt="0"/>
      <dgm:spPr/>
    </dgm:pt>
    <dgm:pt modelId="{CD83CCEE-462C-4AB6-9987-45C7ADA69FD9}" type="pres">
      <dgm:prSet presAssocID="{AC4ED312-1C98-4F92-A64D-1E4C5AD4F4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A223F00-6892-4EEC-AEA5-A925F3F33BE0}" type="presOf" srcId="{B5B354CF-307E-4A96-864F-7EB4A654CE72}" destId="{2EB7AB27-49E7-4F4A-AE5A-28D8D5054A88}" srcOrd="0" destOrd="0" presId="urn:microsoft.com/office/officeart/2018/5/layout/IconCircleLabelList"/>
    <dgm:cxn modelId="{B0544113-65D6-401A-8083-45902E07C458}" type="presOf" srcId="{CC20C561-1EC8-4841-AE5E-9529FC347736}" destId="{1376F90B-6E0E-41B6-BE7A-D04685246827}" srcOrd="0" destOrd="0" presId="urn:microsoft.com/office/officeart/2018/5/layout/IconCircleLabelList"/>
    <dgm:cxn modelId="{F7A5A68E-3ED1-48B3-91B0-B9D3D20C68CE}" srcId="{CC20C561-1EC8-4841-AE5E-9529FC347736}" destId="{B5B354CF-307E-4A96-864F-7EB4A654CE72}" srcOrd="0" destOrd="0" parTransId="{D3110F4D-E9A2-4A3A-B8F9-094716A76E9B}" sibTransId="{16E37FBB-032D-47A7-81BE-EFF375DB3141}"/>
    <dgm:cxn modelId="{129B4FAB-2096-4AA8-8386-E4159036229B}" type="presOf" srcId="{AC4ED312-1C98-4F92-A64D-1E4C5AD4F4B3}" destId="{CD83CCEE-462C-4AB6-9987-45C7ADA69FD9}" srcOrd="0" destOrd="0" presId="urn:microsoft.com/office/officeart/2018/5/layout/IconCircleLabelList"/>
    <dgm:cxn modelId="{B6BBDAB6-147E-47BA-8FAF-51F63B119A9B}" type="presOf" srcId="{CBDAB42A-F3C3-4BEE-BD8A-33436AFAB74D}" destId="{B5837CDD-DCA4-4233-9AE7-11A53EEE8E49}" srcOrd="0" destOrd="0" presId="urn:microsoft.com/office/officeart/2018/5/layout/IconCircleLabelList"/>
    <dgm:cxn modelId="{D9916AD2-AB2A-4608-80E1-552AC08DF0E0}" srcId="{CC20C561-1EC8-4841-AE5E-9529FC347736}" destId="{AC4ED312-1C98-4F92-A64D-1E4C5AD4F4B3}" srcOrd="2" destOrd="0" parTransId="{E6033DE2-3891-498E-85C3-D8C3C8963467}" sibTransId="{EC582AF4-9EFE-48D9-9A12-DC4F9A4654F2}"/>
    <dgm:cxn modelId="{B629CFD3-06B0-4364-9640-470B46064744}" srcId="{CC20C561-1EC8-4841-AE5E-9529FC347736}" destId="{CBDAB42A-F3C3-4BEE-BD8A-33436AFAB74D}" srcOrd="1" destOrd="0" parTransId="{B020F445-6ACE-4FD0-BC45-E1B319383695}" sibTransId="{446A6006-1976-41E3-9194-BA9C6860BFE4}"/>
    <dgm:cxn modelId="{A1A66C69-C56E-4E0B-B4A2-A8392A9A41CB}" type="presParOf" srcId="{1376F90B-6E0E-41B6-BE7A-D04685246827}" destId="{E72A1F5A-AB18-4341-8307-9E832489CD25}" srcOrd="0" destOrd="0" presId="urn:microsoft.com/office/officeart/2018/5/layout/IconCircleLabelList"/>
    <dgm:cxn modelId="{A6626916-98F9-4740-9BCF-2973CD330BF0}" type="presParOf" srcId="{E72A1F5A-AB18-4341-8307-9E832489CD25}" destId="{29DBC578-A155-4E68-B444-CF26577A26C5}" srcOrd="0" destOrd="0" presId="urn:microsoft.com/office/officeart/2018/5/layout/IconCircleLabelList"/>
    <dgm:cxn modelId="{F11F9B9E-8939-4A63-8207-DECC4053E539}" type="presParOf" srcId="{E72A1F5A-AB18-4341-8307-9E832489CD25}" destId="{423ACBA0-F1FB-417E-8508-6285BB97112B}" srcOrd="1" destOrd="0" presId="urn:microsoft.com/office/officeart/2018/5/layout/IconCircleLabelList"/>
    <dgm:cxn modelId="{8E862289-8189-4F7A-A1EB-01532EDAB0EA}" type="presParOf" srcId="{E72A1F5A-AB18-4341-8307-9E832489CD25}" destId="{A8C2CA51-E710-4765-861D-F7F02CC9C7C8}" srcOrd="2" destOrd="0" presId="urn:microsoft.com/office/officeart/2018/5/layout/IconCircleLabelList"/>
    <dgm:cxn modelId="{B150A9A2-852A-46A1-8B1F-9DCD0CA8EA23}" type="presParOf" srcId="{E72A1F5A-AB18-4341-8307-9E832489CD25}" destId="{2EB7AB27-49E7-4F4A-AE5A-28D8D5054A88}" srcOrd="3" destOrd="0" presId="urn:microsoft.com/office/officeart/2018/5/layout/IconCircleLabelList"/>
    <dgm:cxn modelId="{5728E18A-4462-431E-8195-A89AE51CD500}" type="presParOf" srcId="{1376F90B-6E0E-41B6-BE7A-D04685246827}" destId="{DF4DD5D7-5F11-441D-BB8E-B50DF3AA32DA}" srcOrd="1" destOrd="0" presId="urn:microsoft.com/office/officeart/2018/5/layout/IconCircleLabelList"/>
    <dgm:cxn modelId="{CB0520B3-83D2-4D37-88C7-A1B67FEB71FD}" type="presParOf" srcId="{1376F90B-6E0E-41B6-BE7A-D04685246827}" destId="{A942F1AA-4596-450B-85E3-EE9DDD800F90}" srcOrd="2" destOrd="0" presId="urn:microsoft.com/office/officeart/2018/5/layout/IconCircleLabelList"/>
    <dgm:cxn modelId="{BA7DFF2A-5021-4251-B21A-25BD1EC67C5A}" type="presParOf" srcId="{A942F1AA-4596-450B-85E3-EE9DDD800F90}" destId="{675A76D5-D9B1-477F-80E0-49CCA50E9BC3}" srcOrd="0" destOrd="0" presId="urn:microsoft.com/office/officeart/2018/5/layout/IconCircleLabelList"/>
    <dgm:cxn modelId="{F5A58B2A-5517-41A5-9E2E-AC8A02D05D65}" type="presParOf" srcId="{A942F1AA-4596-450B-85E3-EE9DDD800F90}" destId="{D8B427BF-52D2-436E-923C-CAE7F9E31634}" srcOrd="1" destOrd="0" presId="urn:microsoft.com/office/officeart/2018/5/layout/IconCircleLabelList"/>
    <dgm:cxn modelId="{1C056343-4091-4B23-BE9B-DF343B57831A}" type="presParOf" srcId="{A942F1AA-4596-450B-85E3-EE9DDD800F90}" destId="{6BEA4D01-5103-4984-8C10-36AA04843029}" srcOrd="2" destOrd="0" presId="urn:microsoft.com/office/officeart/2018/5/layout/IconCircleLabelList"/>
    <dgm:cxn modelId="{FD0C7321-C89A-404F-97E0-6FD8EA67EBB6}" type="presParOf" srcId="{A942F1AA-4596-450B-85E3-EE9DDD800F90}" destId="{B5837CDD-DCA4-4233-9AE7-11A53EEE8E49}" srcOrd="3" destOrd="0" presId="urn:microsoft.com/office/officeart/2018/5/layout/IconCircleLabelList"/>
    <dgm:cxn modelId="{5CAA15BF-9175-4451-B4D5-EC2ED26D193F}" type="presParOf" srcId="{1376F90B-6E0E-41B6-BE7A-D04685246827}" destId="{1C54193B-9DD2-4EE9-8273-5D8E3E34271B}" srcOrd="3" destOrd="0" presId="urn:microsoft.com/office/officeart/2018/5/layout/IconCircleLabelList"/>
    <dgm:cxn modelId="{EDF5E4DF-E2B7-4510-8D0D-BBA81A67DCA1}" type="presParOf" srcId="{1376F90B-6E0E-41B6-BE7A-D04685246827}" destId="{3F3E178C-0A35-4095-9B7C-30B757159AB1}" srcOrd="4" destOrd="0" presId="urn:microsoft.com/office/officeart/2018/5/layout/IconCircleLabelList"/>
    <dgm:cxn modelId="{C5DA2733-8610-4BC2-8A4C-78050BEF8B99}" type="presParOf" srcId="{3F3E178C-0A35-4095-9B7C-30B757159AB1}" destId="{627F1927-67FE-4F18-B4BF-586D0C546BD4}" srcOrd="0" destOrd="0" presId="urn:microsoft.com/office/officeart/2018/5/layout/IconCircleLabelList"/>
    <dgm:cxn modelId="{6D2455E9-A9E2-4205-8A1C-B41FEF0F3D5A}" type="presParOf" srcId="{3F3E178C-0A35-4095-9B7C-30B757159AB1}" destId="{4EB39207-53DB-4AEA-9831-1E4D34A2ED73}" srcOrd="1" destOrd="0" presId="urn:microsoft.com/office/officeart/2018/5/layout/IconCircleLabelList"/>
    <dgm:cxn modelId="{17D329FB-7537-40F8-B8AE-2AB712D23A08}" type="presParOf" srcId="{3F3E178C-0A35-4095-9B7C-30B757159AB1}" destId="{146C5B86-F92C-46F3-92BC-C95C24960956}" srcOrd="2" destOrd="0" presId="urn:microsoft.com/office/officeart/2018/5/layout/IconCircleLabelList"/>
    <dgm:cxn modelId="{6AD5CA57-4520-4ECA-8B57-AC2EE02D094C}" type="presParOf" srcId="{3F3E178C-0A35-4095-9B7C-30B757159AB1}" destId="{CD83CCEE-462C-4AB6-9987-45C7ADA69FD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34393-0B7F-48EA-9691-570D28E53288}">
      <dsp:nvSpPr>
        <dsp:cNvPr id="0" name=""/>
        <dsp:cNvSpPr/>
      </dsp:nvSpPr>
      <dsp:spPr>
        <a:xfrm>
          <a:off x="0" y="0"/>
          <a:ext cx="4871885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618ADB-0AAC-45B0-B4B3-F03C455E6F53}">
      <dsp:nvSpPr>
        <dsp:cNvPr id="0" name=""/>
        <dsp:cNvSpPr/>
      </dsp:nvSpPr>
      <dsp:spPr>
        <a:xfrm>
          <a:off x="0" y="0"/>
          <a:ext cx="974377" cy="1942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/>
            <a:t>How to improve the reach of blue bikes services.</a:t>
          </a:r>
          <a:endParaRPr lang="en-US" sz="1500" kern="1200"/>
        </a:p>
      </dsp:txBody>
      <dsp:txXfrm>
        <a:off x="0" y="0"/>
        <a:ext cx="974377" cy="1942435"/>
      </dsp:txXfrm>
    </dsp:sp>
    <dsp:sp modelId="{FB77CE22-97A7-4C4D-A2E7-FA8EC0A892FF}">
      <dsp:nvSpPr>
        <dsp:cNvPr id="0" name=""/>
        <dsp:cNvSpPr/>
      </dsp:nvSpPr>
      <dsp:spPr>
        <a:xfrm>
          <a:off x="1047455" y="22834"/>
          <a:ext cx="3824429" cy="456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Which stations makeup the most users? </a:t>
          </a:r>
          <a:endParaRPr lang="en-US" sz="1300" kern="1200"/>
        </a:p>
      </dsp:txBody>
      <dsp:txXfrm>
        <a:off x="1047455" y="22834"/>
        <a:ext cx="3824429" cy="456680"/>
      </dsp:txXfrm>
    </dsp:sp>
    <dsp:sp modelId="{0BB15309-AC3B-4434-9358-59F573B7510D}">
      <dsp:nvSpPr>
        <dsp:cNvPr id="0" name=""/>
        <dsp:cNvSpPr/>
      </dsp:nvSpPr>
      <dsp:spPr>
        <a:xfrm>
          <a:off x="974377" y="479514"/>
          <a:ext cx="389750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5A9761-07F7-49D7-BC47-14271103E68D}">
      <dsp:nvSpPr>
        <dsp:cNvPr id="0" name=""/>
        <dsp:cNvSpPr/>
      </dsp:nvSpPr>
      <dsp:spPr>
        <a:xfrm>
          <a:off x="1047455" y="502348"/>
          <a:ext cx="3824429" cy="456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Users by gender.</a:t>
          </a:r>
          <a:endParaRPr lang="en-US" sz="1300" kern="1200"/>
        </a:p>
      </dsp:txBody>
      <dsp:txXfrm>
        <a:off x="1047455" y="502348"/>
        <a:ext cx="3824429" cy="456680"/>
      </dsp:txXfrm>
    </dsp:sp>
    <dsp:sp modelId="{6212806B-01A3-4CC4-BF45-BEC8288F4B94}">
      <dsp:nvSpPr>
        <dsp:cNvPr id="0" name=""/>
        <dsp:cNvSpPr/>
      </dsp:nvSpPr>
      <dsp:spPr>
        <a:xfrm>
          <a:off x="974377" y="959029"/>
          <a:ext cx="389750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41E21B3-018D-46FA-A70B-4B1BAE77F9CB}">
      <dsp:nvSpPr>
        <dsp:cNvPr id="0" name=""/>
        <dsp:cNvSpPr/>
      </dsp:nvSpPr>
      <dsp:spPr>
        <a:xfrm>
          <a:off x="1047455" y="981863"/>
          <a:ext cx="3824429" cy="456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What’s the average trip duration?</a:t>
          </a:r>
          <a:endParaRPr lang="en-US" sz="1300" kern="1200" dirty="0"/>
        </a:p>
      </dsp:txBody>
      <dsp:txXfrm>
        <a:off x="1047455" y="981863"/>
        <a:ext cx="3824429" cy="456680"/>
      </dsp:txXfrm>
    </dsp:sp>
    <dsp:sp modelId="{E59E33C4-C107-447E-B647-6F843EABA6FB}">
      <dsp:nvSpPr>
        <dsp:cNvPr id="0" name=""/>
        <dsp:cNvSpPr/>
      </dsp:nvSpPr>
      <dsp:spPr>
        <a:xfrm>
          <a:off x="974377" y="1438544"/>
          <a:ext cx="389750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151976F-2B23-4E3B-BD22-D615C2136849}">
      <dsp:nvSpPr>
        <dsp:cNvPr id="0" name=""/>
        <dsp:cNvSpPr/>
      </dsp:nvSpPr>
      <dsp:spPr>
        <a:xfrm>
          <a:off x="1047455" y="1461378"/>
          <a:ext cx="3824429" cy="456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Which months are the services used the most.</a:t>
          </a:r>
          <a:endParaRPr lang="en-US" sz="1300" kern="1200"/>
        </a:p>
      </dsp:txBody>
      <dsp:txXfrm>
        <a:off x="1047455" y="1461378"/>
        <a:ext cx="3824429" cy="456680"/>
      </dsp:txXfrm>
    </dsp:sp>
    <dsp:sp modelId="{26A61C0E-21A6-4DEF-BCBD-98C8E139A080}">
      <dsp:nvSpPr>
        <dsp:cNvPr id="0" name=""/>
        <dsp:cNvSpPr/>
      </dsp:nvSpPr>
      <dsp:spPr>
        <a:xfrm>
          <a:off x="974377" y="1918059"/>
          <a:ext cx="389750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ABF1E-45FE-4221-977E-623D95E9CE2D}">
      <dsp:nvSpPr>
        <dsp:cNvPr id="0" name=""/>
        <dsp:cNvSpPr/>
      </dsp:nvSpPr>
      <dsp:spPr>
        <a:xfrm>
          <a:off x="396774" y="560252"/>
          <a:ext cx="644677" cy="6446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98D0C-278E-46A4-83D7-5DA6F0023750}">
      <dsp:nvSpPr>
        <dsp:cNvPr id="0" name=""/>
        <dsp:cNvSpPr/>
      </dsp:nvSpPr>
      <dsp:spPr>
        <a:xfrm>
          <a:off x="2805" y="1419907"/>
          <a:ext cx="1432617" cy="573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Azure Databricks (IAAS)</a:t>
          </a:r>
          <a:endParaRPr lang="en-US" sz="1300" kern="1200" dirty="0"/>
        </a:p>
      </dsp:txBody>
      <dsp:txXfrm>
        <a:off x="2805" y="1419907"/>
        <a:ext cx="1432617" cy="573046"/>
      </dsp:txXfrm>
    </dsp:sp>
    <dsp:sp modelId="{0F9A45BD-EDE1-4F61-80EA-CB2FBECD3045}">
      <dsp:nvSpPr>
        <dsp:cNvPr id="0" name=""/>
        <dsp:cNvSpPr/>
      </dsp:nvSpPr>
      <dsp:spPr>
        <a:xfrm>
          <a:off x="2080099" y="560252"/>
          <a:ext cx="644677" cy="6446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CF834-0311-4798-B279-62AAE66A5314}">
      <dsp:nvSpPr>
        <dsp:cNvPr id="0" name=""/>
        <dsp:cNvSpPr/>
      </dsp:nvSpPr>
      <dsp:spPr>
        <a:xfrm>
          <a:off x="1686130" y="1419907"/>
          <a:ext cx="1432617" cy="573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Spark (SAAS)</a:t>
          </a:r>
          <a:endParaRPr lang="en-US" sz="1300" kern="1200" dirty="0"/>
        </a:p>
      </dsp:txBody>
      <dsp:txXfrm>
        <a:off x="1686130" y="1419907"/>
        <a:ext cx="1432617" cy="573046"/>
      </dsp:txXfrm>
    </dsp:sp>
    <dsp:sp modelId="{CFADE246-0AAE-4957-987D-F2EFE8E63A7B}">
      <dsp:nvSpPr>
        <dsp:cNvPr id="0" name=""/>
        <dsp:cNvSpPr/>
      </dsp:nvSpPr>
      <dsp:spPr>
        <a:xfrm>
          <a:off x="3763425" y="560252"/>
          <a:ext cx="644677" cy="6446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F801A-2F23-42E7-ABDA-35B82F99B0F9}">
      <dsp:nvSpPr>
        <dsp:cNvPr id="0" name=""/>
        <dsp:cNvSpPr/>
      </dsp:nvSpPr>
      <dsp:spPr>
        <a:xfrm>
          <a:off x="3369455" y="1419907"/>
          <a:ext cx="1432617" cy="573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SQL</a:t>
          </a:r>
          <a:endParaRPr lang="en-US" sz="1300" kern="1200" dirty="0"/>
        </a:p>
      </dsp:txBody>
      <dsp:txXfrm>
        <a:off x="3369455" y="1419907"/>
        <a:ext cx="1432617" cy="573046"/>
      </dsp:txXfrm>
    </dsp:sp>
    <dsp:sp modelId="{434C88F4-2C6C-4F56-BD29-1A6B4D850FDD}">
      <dsp:nvSpPr>
        <dsp:cNvPr id="0" name=""/>
        <dsp:cNvSpPr/>
      </dsp:nvSpPr>
      <dsp:spPr>
        <a:xfrm>
          <a:off x="5446750" y="560252"/>
          <a:ext cx="644677" cy="6446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BD518-CE4F-4767-8567-ECF8FDCCC598}">
      <dsp:nvSpPr>
        <dsp:cNvPr id="0" name=""/>
        <dsp:cNvSpPr/>
      </dsp:nvSpPr>
      <dsp:spPr>
        <a:xfrm>
          <a:off x="5052780" y="1419907"/>
          <a:ext cx="1432617" cy="573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Python </a:t>
          </a:r>
          <a:endParaRPr lang="en-US" sz="1300" kern="1200"/>
        </a:p>
      </dsp:txBody>
      <dsp:txXfrm>
        <a:off x="5052780" y="1419907"/>
        <a:ext cx="1432617" cy="573046"/>
      </dsp:txXfrm>
    </dsp:sp>
    <dsp:sp modelId="{0FCC20AF-55B3-4F20-AED6-1D9D5D1F3205}">
      <dsp:nvSpPr>
        <dsp:cNvPr id="0" name=""/>
        <dsp:cNvSpPr/>
      </dsp:nvSpPr>
      <dsp:spPr>
        <a:xfrm>
          <a:off x="7130075" y="560252"/>
          <a:ext cx="644677" cy="6446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8040D2-6F5A-4833-8BD5-C7D5614D7F42}">
      <dsp:nvSpPr>
        <dsp:cNvPr id="0" name=""/>
        <dsp:cNvSpPr/>
      </dsp:nvSpPr>
      <dsp:spPr>
        <a:xfrm>
          <a:off x="6736105" y="1419907"/>
          <a:ext cx="1432617" cy="573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R</a:t>
          </a:r>
          <a:endParaRPr lang="en-US" sz="1300" kern="1200"/>
        </a:p>
      </dsp:txBody>
      <dsp:txXfrm>
        <a:off x="6736105" y="1419907"/>
        <a:ext cx="1432617" cy="5730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177D27-0CD6-46C7-B492-0403237E6475}">
      <dsp:nvSpPr>
        <dsp:cNvPr id="0" name=""/>
        <dsp:cNvSpPr/>
      </dsp:nvSpPr>
      <dsp:spPr>
        <a:xfrm>
          <a:off x="212266" y="33973"/>
          <a:ext cx="1025606" cy="102560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4BDD34-E152-4C67-BBDE-FCEC0BA0BEC2}">
      <dsp:nvSpPr>
        <dsp:cNvPr id="0" name=""/>
        <dsp:cNvSpPr/>
      </dsp:nvSpPr>
      <dsp:spPr>
        <a:xfrm>
          <a:off x="427643" y="249351"/>
          <a:ext cx="594852" cy="594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EAF0B0-11BD-4658-A689-7518016E3FA6}">
      <dsp:nvSpPr>
        <dsp:cNvPr id="0" name=""/>
        <dsp:cNvSpPr/>
      </dsp:nvSpPr>
      <dsp:spPr>
        <a:xfrm>
          <a:off x="1457646" y="33973"/>
          <a:ext cx="2417502" cy="1025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i="0" kern="1200"/>
            <a:t>Initially, Created Cluster on Azure.</a:t>
          </a:r>
          <a:endParaRPr lang="en-US" sz="1200" kern="1200"/>
        </a:p>
      </dsp:txBody>
      <dsp:txXfrm>
        <a:off x="1457646" y="33973"/>
        <a:ext cx="2417502" cy="1025606"/>
      </dsp:txXfrm>
    </dsp:sp>
    <dsp:sp modelId="{F4B19CCF-BCB3-4AC1-BA7C-49537430A34B}">
      <dsp:nvSpPr>
        <dsp:cNvPr id="0" name=""/>
        <dsp:cNvSpPr/>
      </dsp:nvSpPr>
      <dsp:spPr>
        <a:xfrm>
          <a:off x="4296379" y="33973"/>
          <a:ext cx="1025606" cy="102560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E58B3-76B8-4CEE-AAB4-5CD3E4C3C6CB}">
      <dsp:nvSpPr>
        <dsp:cNvPr id="0" name=""/>
        <dsp:cNvSpPr/>
      </dsp:nvSpPr>
      <dsp:spPr>
        <a:xfrm>
          <a:off x="4511757" y="249351"/>
          <a:ext cx="594852" cy="594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8EF82-882E-4BC4-B0AF-6C66668DB78F}">
      <dsp:nvSpPr>
        <dsp:cNvPr id="0" name=""/>
        <dsp:cNvSpPr/>
      </dsp:nvSpPr>
      <dsp:spPr>
        <a:xfrm>
          <a:off x="5541759" y="33973"/>
          <a:ext cx="2417502" cy="1025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i="0" kern="1200"/>
            <a:t>Data merging: As quarterly data of BlueBikes contains less number of rows, we decided to merge the data of four quarters using R by the help of notebook in cluster created.</a:t>
          </a:r>
          <a:endParaRPr lang="en-US" sz="1200" kern="1200"/>
        </a:p>
      </dsp:txBody>
      <dsp:txXfrm>
        <a:off x="5541759" y="33973"/>
        <a:ext cx="2417502" cy="1025606"/>
      </dsp:txXfrm>
    </dsp:sp>
    <dsp:sp modelId="{5EC2B014-5DA1-4512-93F2-FE576586571B}">
      <dsp:nvSpPr>
        <dsp:cNvPr id="0" name=""/>
        <dsp:cNvSpPr/>
      </dsp:nvSpPr>
      <dsp:spPr>
        <a:xfrm>
          <a:off x="212266" y="1493626"/>
          <a:ext cx="1025606" cy="102560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FB71A-7131-4BD1-995B-4BEC51727FA6}">
      <dsp:nvSpPr>
        <dsp:cNvPr id="0" name=""/>
        <dsp:cNvSpPr/>
      </dsp:nvSpPr>
      <dsp:spPr>
        <a:xfrm>
          <a:off x="427643" y="1709003"/>
          <a:ext cx="594852" cy="594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C9929-0028-44A9-95A7-DF9FD5542416}">
      <dsp:nvSpPr>
        <dsp:cNvPr id="0" name=""/>
        <dsp:cNvSpPr/>
      </dsp:nvSpPr>
      <dsp:spPr>
        <a:xfrm>
          <a:off x="1457646" y="1493626"/>
          <a:ext cx="2417502" cy="1025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i="0" kern="1200"/>
            <a:t>Uploaded the final dataset to the cloud ecosystem.</a:t>
          </a:r>
          <a:endParaRPr lang="en-US" sz="1200" kern="1200"/>
        </a:p>
      </dsp:txBody>
      <dsp:txXfrm>
        <a:off x="1457646" y="1493626"/>
        <a:ext cx="2417502" cy="1025606"/>
      </dsp:txXfrm>
    </dsp:sp>
    <dsp:sp modelId="{6088BAFE-4CD7-4F16-9D67-43C420391B68}">
      <dsp:nvSpPr>
        <dsp:cNvPr id="0" name=""/>
        <dsp:cNvSpPr/>
      </dsp:nvSpPr>
      <dsp:spPr>
        <a:xfrm>
          <a:off x="4296379" y="1493626"/>
          <a:ext cx="1025606" cy="102560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2A67D-4F94-4E6B-B7A9-7ACC208C4EF1}">
      <dsp:nvSpPr>
        <dsp:cNvPr id="0" name=""/>
        <dsp:cNvSpPr/>
      </dsp:nvSpPr>
      <dsp:spPr>
        <a:xfrm>
          <a:off x="4511757" y="1709003"/>
          <a:ext cx="594852" cy="5948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607534-7C93-4570-9669-1984172FB5FE}">
      <dsp:nvSpPr>
        <dsp:cNvPr id="0" name=""/>
        <dsp:cNvSpPr/>
      </dsp:nvSpPr>
      <dsp:spPr>
        <a:xfrm>
          <a:off x="5541759" y="1493626"/>
          <a:ext cx="2417502" cy="1025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i="0" kern="1200"/>
            <a:t>Create notebook for both Python and SQL</a:t>
          </a:r>
          <a:endParaRPr lang="en-US" sz="1200" kern="1200"/>
        </a:p>
      </dsp:txBody>
      <dsp:txXfrm>
        <a:off x="5541759" y="1493626"/>
        <a:ext cx="2417502" cy="10256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BC578-A155-4E68-B444-CF26577A26C5}">
      <dsp:nvSpPr>
        <dsp:cNvPr id="0" name=""/>
        <dsp:cNvSpPr/>
      </dsp:nvSpPr>
      <dsp:spPr>
        <a:xfrm>
          <a:off x="1421764" y="16603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3ACBA0-F1FB-417E-8508-6285BB97112B}">
      <dsp:nvSpPr>
        <dsp:cNvPr id="0" name=""/>
        <dsp:cNvSpPr/>
      </dsp:nvSpPr>
      <dsp:spPr>
        <a:xfrm>
          <a:off x="1655764" y="25060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B7AB27-49E7-4F4A-AE5A-28D8D5054A88}">
      <dsp:nvSpPr>
        <dsp:cNvPr id="0" name=""/>
        <dsp:cNvSpPr/>
      </dsp:nvSpPr>
      <dsp:spPr>
        <a:xfrm>
          <a:off x="1070764" y="1456603"/>
          <a:ext cx="1800000" cy="10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0" i="0" kern="1200"/>
            <a:t>To find a way to increase the participation from women. Whose count is nearly 3 times less that of the men’s participation.</a:t>
          </a:r>
          <a:endParaRPr lang="en-US" sz="1100" kern="1200"/>
        </a:p>
      </dsp:txBody>
      <dsp:txXfrm>
        <a:off x="1070764" y="1456603"/>
        <a:ext cx="1800000" cy="1080000"/>
      </dsp:txXfrm>
    </dsp:sp>
    <dsp:sp modelId="{675A76D5-D9B1-477F-80E0-49CCA50E9BC3}">
      <dsp:nvSpPr>
        <dsp:cNvPr id="0" name=""/>
        <dsp:cNvSpPr/>
      </dsp:nvSpPr>
      <dsp:spPr>
        <a:xfrm>
          <a:off x="3536764" y="16603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427BF-52D2-436E-923C-CAE7F9E31634}">
      <dsp:nvSpPr>
        <dsp:cNvPr id="0" name=""/>
        <dsp:cNvSpPr/>
      </dsp:nvSpPr>
      <dsp:spPr>
        <a:xfrm>
          <a:off x="3770764" y="25060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37CDD-DCA4-4233-9AE7-11A53EEE8E49}">
      <dsp:nvSpPr>
        <dsp:cNvPr id="0" name=""/>
        <dsp:cNvSpPr/>
      </dsp:nvSpPr>
      <dsp:spPr>
        <a:xfrm>
          <a:off x="3185764" y="1456603"/>
          <a:ext cx="1800000" cy="10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0" i="0" kern="1200"/>
            <a:t>To either cut-off the maintenance cost during the period where bluebike services are being used less or to scale-up the services during the peak time.</a:t>
          </a:r>
          <a:endParaRPr lang="en-US" sz="1100" kern="1200"/>
        </a:p>
      </dsp:txBody>
      <dsp:txXfrm>
        <a:off x="3185764" y="1456603"/>
        <a:ext cx="1800000" cy="1080000"/>
      </dsp:txXfrm>
    </dsp:sp>
    <dsp:sp modelId="{627F1927-67FE-4F18-B4BF-586D0C546BD4}">
      <dsp:nvSpPr>
        <dsp:cNvPr id="0" name=""/>
        <dsp:cNvSpPr/>
      </dsp:nvSpPr>
      <dsp:spPr>
        <a:xfrm>
          <a:off x="5651764" y="16603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39207-53DB-4AEA-9831-1E4D34A2ED73}">
      <dsp:nvSpPr>
        <dsp:cNvPr id="0" name=""/>
        <dsp:cNvSpPr/>
      </dsp:nvSpPr>
      <dsp:spPr>
        <a:xfrm>
          <a:off x="5885764" y="25060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3CCEE-462C-4AB6-9987-45C7ADA69FD9}">
      <dsp:nvSpPr>
        <dsp:cNvPr id="0" name=""/>
        <dsp:cNvSpPr/>
      </dsp:nvSpPr>
      <dsp:spPr>
        <a:xfrm>
          <a:off x="5300764" y="1456603"/>
          <a:ext cx="1800000" cy="10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0" i="0" kern="1200"/>
            <a:t>To increase the number of bikes/services in the areas where the traffic is highest.</a:t>
          </a:r>
          <a:endParaRPr lang="en-US" sz="1100" kern="1200"/>
        </a:p>
      </dsp:txBody>
      <dsp:txXfrm>
        <a:off x="5300764" y="1456603"/>
        <a:ext cx="1800000" cy="108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421e4f6a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421e4f6a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421e4f6a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421e4f6a5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421e4f6a5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421e4f6a5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 male, 2- female, 0- others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421e4f6a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421e4f6a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421e4f6a5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421e4f6a5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421e4f6a5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421e4f6a5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421e4f6a5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421e4f6a5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421e4f6a5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421e4f6a5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421e4f6a5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421e4f6a5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421e4f6a5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421e4f6a5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421e4f6a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421e4f6a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421e4f6a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421e4f6a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421e4f6a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421e4f6a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421e4f6a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421e4f6a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421e4f6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421e4f6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421e4f6a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421e4f6a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421e4f6a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421e4f6a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421e4f6a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421e4f6a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421e4f6a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421e4f6a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421e4f6a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421e4f6a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Sparkcontext is a connection with spark cluster. SC is entry point of spark which represents connection with spark cluster and also useful for creating RDD.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421e4f6a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421e4f6a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110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3663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39543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448300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6087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44602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19589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22106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05083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9521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9812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2747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7983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5024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55397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47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4/28/2020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28745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06547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5333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2.png"/><Relationship Id="rId7" Type="http://schemas.openxmlformats.org/officeDocument/2006/relationships/diagramData" Target="../diagrams/data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microsoft.com/office/2007/relationships/diagramDrawing" Target="../diagrams/drawing4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member.bluebikes.com/data/stations.js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2.pn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microsoft.com/office/2007/relationships/diagramDrawing" Target="../diagrams/drawing2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2.png"/><Relationship Id="rId7" Type="http://schemas.openxmlformats.org/officeDocument/2006/relationships/diagramData" Target="../diagrams/data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microsoft.com/office/2007/relationships/diagramDrawing" Target="../diagrams/drawing3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6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59" name="Picture 6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60" name="Oval 6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2" name="Picture 6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64" name="Picture 6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66" name="Rectangle 7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72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74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86697" y="471950"/>
            <a:ext cx="6939116" cy="7624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1828800" lvl="0" indent="0" defTabSz="457200">
              <a:lnSpc>
                <a:spcPct val="90000"/>
              </a:lnSpc>
              <a:spcAft>
                <a:spcPts val="0"/>
              </a:spcAft>
            </a:pPr>
            <a:r>
              <a:rPr lang="en-US" sz="23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APPLICATION OF BIG DATA</a:t>
            </a:r>
          </a:p>
          <a:p>
            <a:pPr marL="0" lvl="0" indent="0" defTabSz="457200">
              <a:lnSpc>
                <a:spcPct val="90000"/>
              </a:lnSpc>
              <a:spcAft>
                <a:spcPts val="0"/>
              </a:spcAft>
            </a:pPr>
            <a:r>
              <a:rPr lang="en-US" sz="23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USING BLUE BIKES </a:t>
            </a:r>
          </a:p>
          <a:p>
            <a:pPr marL="0" lvl="0" indent="0" defTabSz="457200">
              <a:lnSpc>
                <a:spcPct val="90000"/>
              </a:lnSpc>
              <a:spcAft>
                <a:spcPts val="0"/>
              </a:spcAft>
            </a:pPr>
            <a:endParaRPr lang="en-US" sz="2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74" name="Freeform: Shape 78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86698" y="1911210"/>
            <a:ext cx="3841954" cy="274401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0" defTabSz="457200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3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Made by:</a:t>
            </a:r>
          </a:p>
          <a:p>
            <a:pPr marL="457200" lvl="0" indent="0" defTabSz="457200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3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SHRADDHA THAKKAR</a:t>
            </a:r>
          </a:p>
          <a:p>
            <a:pPr marL="457200" lvl="0" indent="0" defTabSz="457200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300" b="0" i="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457200" lvl="0" indent="0" defTabSz="457200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3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SUBMITTED TO:</a:t>
            </a:r>
          </a:p>
          <a:p>
            <a:pPr marL="457200" lvl="0" indent="0" defTabSz="457200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3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PROF. VALERIY SHEVCHENKO</a:t>
            </a:r>
          </a:p>
          <a:p>
            <a:pPr marL="457200" lvl="0" indent="0" defTabSz="457200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3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COURSE: </a:t>
            </a:r>
            <a:r>
              <a:rPr lang="en-US" sz="1300" b="0" i="0" kern="1200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  <a:sym typeface="Roboto"/>
              </a:rPr>
              <a:t>ALY6110 71205 Data Management Big Data </a:t>
            </a:r>
            <a:endParaRPr lang="en-US" sz="1300" b="0" i="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457200" lvl="0" indent="0" defTabSz="457200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300" b="0" i="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5262552" y="1911210"/>
            <a:ext cx="2701489" cy="2746514"/>
          </a:xfrm>
          <a:prstGeom prst="rect">
            <a:avLst/>
          </a:prstGeom>
          <a:noFill/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1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23" name="Oval 12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1" name="Rectangle 130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9143771" cy="3548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5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2815271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7"/>
          <a:srcRect t="25539"/>
          <a:stretch/>
        </p:blipFill>
        <p:spPr>
          <a:xfrm>
            <a:off x="661453" y="526413"/>
            <a:ext cx="6594443" cy="2468883"/>
          </a:xfrm>
          <a:prstGeom prst="rect">
            <a:avLst/>
          </a:prstGeom>
          <a:noFill/>
          <a:effectLst/>
        </p:spPr>
      </p:pic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41649"/>
            <a:ext cx="9144000" cy="2101851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477687" y="3640759"/>
            <a:ext cx="6862012" cy="65102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Analysis : Loading the data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2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42" name="Picture 12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44" name="Oval 12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5" name="Picture 13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46" name="Picture 13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7" name="Rectangle 13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8" name="Rectangle 13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6143943" y="994410"/>
            <a:ext cx="2514282" cy="229988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Analysis: Displaying the sample data</a:t>
            </a:r>
          </a:p>
        </p:txBody>
      </p:sp>
      <p:sp>
        <p:nvSpPr>
          <p:cNvPr id="13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97760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7465" cy="51435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0" name="Google Shape;120;p23"/>
          <p:cNvPicPr preferRelativeResize="0"/>
          <p:nvPr/>
        </p:nvPicPr>
        <p:blipFill rotWithShape="1">
          <a:blip r:embed="rId7"/>
          <a:srcRect t="24225"/>
          <a:stretch/>
        </p:blipFill>
        <p:spPr>
          <a:xfrm>
            <a:off x="482890" y="437990"/>
            <a:ext cx="4702997" cy="4134009"/>
          </a:xfrm>
          <a:prstGeom prst="rect">
            <a:avLst/>
          </a:prstGeom>
          <a:noFill/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3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35" name="Oval 13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485775" y="1091223"/>
            <a:ext cx="2504461" cy="248163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Analysis: Usage by Gender</a:t>
            </a:r>
          </a:p>
        </p:txBody>
      </p:sp>
      <p:pic>
        <p:nvPicPr>
          <p:cNvPr id="126" name="Google Shape;126;p24"/>
          <p:cNvPicPr preferRelativeResize="0"/>
          <p:nvPr/>
        </p:nvPicPr>
        <p:blipFill rotWithShape="1">
          <a:blip r:embed="rId8"/>
          <a:srcRect r="13222" b="3"/>
          <a:stretch/>
        </p:blipFill>
        <p:spPr>
          <a:xfrm>
            <a:off x="3476011" y="10"/>
            <a:ext cx="5667989" cy="5143490"/>
          </a:xfrm>
          <a:prstGeom prst="rect">
            <a:avLst/>
          </a:prstGeom>
          <a:noFill/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6000627" y="994410"/>
            <a:ext cx="2657598" cy="229988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Analysis: Usage by start station</a:t>
            </a:r>
          </a:p>
        </p:txBody>
      </p:sp>
      <p:sp>
        <p:nvSpPr>
          <p:cNvPr id="87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60249" y="0"/>
            <a:ext cx="419604" cy="2782231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Google Shape;132;p25"/>
          <p:cNvPicPr preferRelativeResize="0"/>
          <p:nvPr/>
        </p:nvPicPr>
        <p:blipFill rotWithShape="1">
          <a:blip r:embed="rId8"/>
          <a:srcRect r="14287" b="-1"/>
          <a:stretch/>
        </p:blipFill>
        <p:spPr>
          <a:xfrm>
            <a:off x="20" y="10"/>
            <a:ext cx="5819935" cy="5143490"/>
          </a:xfrm>
          <a:custGeom>
            <a:avLst/>
            <a:gdLst>
              <a:gd name="connsiteX0" fmla="*/ 0 w 7759940"/>
              <a:gd name="connsiteY0" fmla="*/ 0 h 6858001"/>
              <a:gd name="connsiteX1" fmla="*/ 1296537 w 7759940"/>
              <a:gd name="connsiteY1" fmla="*/ 0 h 6858001"/>
              <a:gd name="connsiteX2" fmla="*/ 1296537 w 7759940"/>
              <a:gd name="connsiteY2" fmla="*/ 1 h 6858001"/>
              <a:gd name="connsiteX3" fmla="*/ 6415225 w 7759940"/>
              <a:gd name="connsiteY3" fmla="*/ 1 h 6858001"/>
              <a:gd name="connsiteX4" fmla="*/ 6415225 w 7759940"/>
              <a:gd name="connsiteY4" fmla="*/ 0 h 6858001"/>
              <a:gd name="connsiteX5" fmla="*/ 7758763 w 7759940"/>
              <a:gd name="connsiteY5" fmla="*/ 0 h 6858001"/>
              <a:gd name="connsiteX6" fmla="*/ 7733718 w 7759940"/>
              <a:gd name="connsiteY6" fmla="*/ 155677 h 6858001"/>
              <a:gd name="connsiteX7" fmla="*/ 7709849 w 7759940"/>
              <a:gd name="connsiteY7" fmla="*/ 310668 h 6858001"/>
              <a:gd name="connsiteX8" fmla="*/ 7686485 w 7759940"/>
              <a:gd name="connsiteY8" fmla="*/ 466344 h 6858001"/>
              <a:gd name="connsiteX9" fmla="*/ 7666482 w 7759940"/>
              <a:gd name="connsiteY9" fmla="*/ 622707 h 6858001"/>
              <a:gd name="connsiteX10" fmla="*/ 7646311 w 7759940"/>
              <a:gd name="connsiteY10" fmla="*/ 778383 h 6858001"/>
              <a:gd name="connsiteX11" fmla="*/ 7627485 w 7759940"/>
              <a:gd name="connsiteY11" fmla="*/ 934746 h 6858001"/>
              <a:gd name="connsiteX12" fmla="*/ 7611349 w 7759940"/>
              <a:gd name="connsiteY12" fmla="*/ 1089051 h 6858001"/>
              <a:gd name="connsiteX13" fmla="*/ 7596053 w 7759940"/>
              <a:gd name="connsiteY13" fmla="*/ 1245413 h 6858001"/>
              <a:gd name="connsiteX14" fmla="*/ 7582101 w 7759940"/>
              <a:gd name="connsiteY14" fmla="*/ 1401090 h 6858001"/>
              <a:gd name="connsiteX15" fmla="*/ 7569999 w 7759940"/>
              <a:gd name="connsiteY15" fmla="*/ 1554023 h 6858001"/>
              <a:gd name="connsiteX16" fmla="*/ 7557896 w 7759940"/>
              <a:gd name="connsiteY16" fmla="*/ 1709014 h 6858001"/>
              <a:gd name="connsiteX17" fmla="*/ 7547811 w 7759940"/>
              <a:gd name="connsiteY17" fmla="*/ 1861947 h 6858001"/>
              <a:gd name="connsiteX18" fmla="*/ 7539911 w 7759940"/>
              <a:gd name="connsiteY18" fmla="*/ 2014881 h 6858001"/>
              <a:gd name="connsiteX19" fmla="*/ 7531674 w 7759940"/>
              <a:gd name="connsiteY19" fmla="*/ 2167128 h 6858001"/>
              <a:gd name="connsiteX20" fmla="*/ 7524783 w 7759940"/>
              <a:gd name="connsiteY20" fmla="*/ 2318004 h 6858001"/>
              <a:gd name="connsiteX21" fmla="*/ 7519908 w 7759940"/>
              <a:gd name="connsiteY21" fmla="*/ 2467509 h 6858001"/>
              <a:gd name="connsiteX22" fmla="*/ 7515706 w 7759940"/>
              <a:gd name="connsiteY22" fmla="*/ 2617013 h 6858001"/>
              <a:gd name="connsiteX23" fmla="*/ 7511672 w 7759940"/>
              <a:gd name="connsiteY23" fmla="*/ 2765146 h 6858001"/>
              <a:gd name="connsiteX24" fmla="*/ 7509823 w 7759940"/>
              <a:gd name="connsiteY24" fmla="*/ 2911221 h 6858001"/>
              <a:gd name="connsiteX25" fmla="*/ 7507806 w 7759940"/>
              <a:gd name="connsiteY25" fmla="*/ 3057297 h 6858001"/>
              <a:gd name="connsiteX26" fmla="*/ 7506797 w 7759940"/>
              <a:gd name="connsiteY26" fmla="*/ 3201315 h 6858001"/>
              <a:gd name="connsiteX27" fmla="*/ 7507806 w 7759940"/>
              <a:gd name="connsiteY27" fmla="*/ 3343961 h 6858001"/>
              <a:gd name="connsiteX28" fmla="*/ 7507806 w 7759940"/>
              <a:gd name="connsiteY28" fmla="*/ 3485236 h 6858001"/>
              <a:gd name="connsiteX29" fmla="*/ 7509823 w 7759940"/>
              <a:gd name="connsiteY29" fmla="*/ 3625139 h 6858001"/>
              <a:gd name="connsiteX30" fmla="*/ 7512848 w 7759940"/>
              <a:gd name="connsiteY30" fmla="*/ 3762299 h 6858001"/>
              <a:gd name="connsiteX31" fmla="*/ 7515706 w 7759940"/>
              <a:gd name="connsiteY31" fmla="*/ 3898087 h 6858001"/>
              <a:gd name="connsiteX32" fmla="*/ 7518900 w 7759940"/>
              <a:gd name="connsiteY32" fmla="*/ 4031133 h 6858001"/>
              <a:gd name="connsiteX33" fmla="*/ 7523774 w 7759940"/>
              <a:gd name="connsiteY33" fmla="*/ 4163492 h 6858001"/>
              <a:gd name="connsiteX34" fmla="*/ 7528985 w 7759940"/>
              <a:gd name="connsiteY34" fmla="*/ 4293793 h 6858001"/>
              <a:gd name="connsiteX35" fmla="*/ 7533691 w 7759940"/>
              <a:gd name="connsiteY35" fmla="*/ 4421352 h 6858001"/>
              <a:gd name="connsiteX36" fmla="*/ 7546971 w 7759940"/>
              <a:gd name="connsiteY36" fmla="*/ 4670298 h 6858001"/>
              <a:gd name="connsiteX37" fmla="*/ 7561090 w 7759940"/>
              <a:gd name="connsiteY37" fmla="*/ 4908956 h 6858001"/>
              <a:gd name="connsiteX38" fmla="*/ 7575882 w 7759940"/>
              <a:gd name="connsiteY38" fmla="*/ 5138013 h 6858001"/>
              <a:gd name="connsiteX39" fmla="*/ 7592187 w 7759940"/>
              <a:gd name="connsiteY39" fmla="*/ 5354726 h 6858001"/>
              <a:gd name="connsiteX40" fmla="*/ 7609164 w 7759940"/>
              <a:gd name="connsiteY40" fmla="*/ 5561838 h 6858001"/>
              <a:gd name="connsiteX41" fmla="*/ 7627485 w 7759940"/>
              <a:gd name="connsiteY41" fmla="*/ 5753862 h 6858001"/>
              <a:gd name="connsiteX42" fmla="*/ 7645471 w 7759940"/>
              <a:gd name="connsiteY42" fmla="*/ 5934227 h 6858001"/>
              <a:gd name="connsiteX43" fmla="*/ 7663456 w 7759940"/>
              <a:gd name="connsiteY43" fmla="*/ 6100191 h 6858001"/>
              <a:gd name="connsiteX44" fmla="*/ 7680433 w 7759940"/>
              <a:gd name="connsiteY44" fmla="*/ 6252438 h 6858001"/>
              <a:gd name="connsiteX45" fmla="*/ 7696570 w 7759940"/>
              <a:gd name="connsiteY45" fmla="*/ 6387541 h 6858001"/>
              <a:gd name="connsiteX46" fmla="*/ 7711866 w 7759940"/>
              <a:gd name="connsiteY46" fmla="*/ 6509613 h 6858001"/>
              <a:gd name="connsiteX47" fmla="*/ 7724641 w 7759940"/>
              <a:gd name="connsiteY47" fmla="*/ 6612483 h 6858001"/>
              <a:gd name="connsiteX48" fmla="*/ 7736743 w 7759940"/>
              <a:gd name="connsiteY48" fmla="*/ 6698894 h 6858001"/>
              <a:gd name="connsiteX49" fmla="*/ 7754057 w 7759940"/>
              <a:gd name="connsiteY49" fmla="*/ 6817538 h 6858001"/>
              <a:gd name="connsiteX50" fmla="*/ 7759940 w 7759940"/>
              <a:gd name="connsiteY50" fmla="*/ 6858000 h 6858001"/>
              <a:gd name="connsiteX51" fmla="*/ 6854586 w 7759940"/>
              <a:gd name="connsiteY51" fmla="*/ 6858000 h 6858001"/>
              <a:gd name="connsiteX52" fmla="*/ 6854586 w 7759940"/>
              <a:gd name="connsiteY52" fmla="*/ 6858001 h 6858001"/>
              <a:gd name="connsiteX53" fmla="*/ 764022 w 7759940"/>
              <a:gd name="connsiteY53" fmla="*/ 6858001 h 6858001"/>
              <a:gd name="connsiteX54" fmla="*/ 764022 w 7759940"/>
              <a:gd name="connsiteY54" fmla="*/ 6858000 h 6858001"/>
              <a:gd name="connsiteX55" fmla="*/ 0 w 7759940"/>
              <a:gd name="connsiteY5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6143943" y="994410"/>
            <a:ext cx="2514282" cy="229988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Analysis: Usage by end station</a:t>
            </a:r>
          </a:p>
        </p:txBody>
      </p:sp>
      <p:sp>
        <p:nvSpPr>
          <p:cNvPr id="9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97760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5" name="Freeform: Shape 9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7465" cy="51435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8" name="Google Shape;138;p26"/>
          <p:cNvPicPr preferRelativeResize="0"/>
          <p:nvPr/>
        </p:nvPicPr>
        <p:blipFill rotWithShape="1">
          <a:blip r:embed="rId7"/>
          <a:srcRect t="23418"/>
          <a:stretch/>
        </p:blipFill>
        <p:spPr>
          <a:xfrm>
            <a:off x="482890" y="1207449"/>
            <a:ext cx="4702997" cy="2728251"/>
          </a:xfrm>
          <a:prstGeom prst="rect">
            <a:avLst/>
          </a:prstGeom>
          <a:noFill/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6143943" y="994410"/>
            <a:ext cx="2514282" cy="229988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1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Analysis: </a:t>
            </a:r>
          </a:p>
        </p:txBody>
      </p:sp>
      <p:sp>
        <p:nvSpPr>
          <p:cNvPr id="9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97760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1" name="Freeform: Shape 10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7465" cy="51435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Rectangle 10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4" name="Google Shape;144;p27"/>
          <p:cNvPicPr preferRelativeResize="0"/>
          <p:nvPr/>
        </p:nvPicPr>
        <p:blipFill rotWithShape="1">
          <a:blip r:embed="rId7"/>
          <a:srcRect t="22091" b="2122"/>
          <a:stretch/>
        </p:blipFill>
        <p:spPr>
          <a:xfrm>
            <a:off x="482890" y="1221612"/>
            <a:ext cx="4702997" cy="2699925"/>
          </a:xfrm>
          <a:prstGeom prst="rect">
            <a:avLst/>
          </a:prstGeom>
          <a:noFill/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</a:t>
            </a:r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 rotWithShape="1">
          <a:blip r:embed="rId3">
            <a:alphaModFix/>
          </a:blip>
          <a:srcRect t="23271"/>
          <a:stretch/>
        </p:blipFill>
        <p:spPr>
          <a:xfrm>
            <a:off x="1154313" y="1017725"/>
            <a:ext cx="6835382" cy="39733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</a:t>
            </a:r>
            <a:endParaRPr/>
          </a:p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3">
            <a:alphaModFix/>
          </a:blip>
          <a:srcRect t="24868"/>
          <a:stretch/>
        </p:blipFill>
        <p:spPr>
          <a:xfrm>
            <a:off x="635663" y="1017725"/>
            <a:ext cx="7872668" cy="39733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</a:t>
            </a:r>
            <a:endParaRPr/>
          </a:p>
        </p:txBody>
      </p:sp>
      <p:pic>
        <p:nvPicPr>
          <p:cNvPr id="162" name="Google Shape;162;p30"/>
          <p:cNvPicPr preferRelativeResize="0"/>
          <p:nvPr/>
        </p:nvPicPr>
        <p:blipFill rotWithShape="1">
          <a:blip r:embed="rId3">
            <a:alphaModFix/>
          </a:blip>
          <a:srcRect t="25661"/>
          <a:stretch/>
        </p:blipFill>
        <p:spPr>
          <a:xfrm>
            <a:off x="593500" y="1017725"/>
            <a:ext cx="7956995" cy="39733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19" name="Oval 11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32"/>
          <p:cNvSpPr txBox="1">
            <a:spLocks noGrp="1"/>
          </p:cNvSpPr>
          <p:nvPr>
            <p:ph type="title"/>
          </p:nvPr>
        </p:nvSpPr>
        <p:spPr>
          <a:xfrm>
            <a:off x="5539475" y="994410"/>
            <a:ext cx="3118750" cy="229988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1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>
        <p:nvSpPr>
          <p:cNvPr id="18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7234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8" name="Freeform: Shape 187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51720" y="-51720"/>
            <a:ext cx="5143501" cy="5246939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4" name="Google Shape;174;p3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291993" y="527615"/>
            <a:ext cx="4278815" cy="4336377"/>
          </a:xfrm>
          <a:prstGeom prst="rect">
            <a:avLst/>
          </a:prstGeom>
          <a:noFill/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66" name="Picture 6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67" name="Oval 7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9" name="Picture 7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71" name="Picture 7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73" name="Rectangle 7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9">
            <a:extLst>
              <a:ext uri="{FF2B5EF4-FFF2-40B4-BE49-F238E27FC236}">
                <a16:creationId xmlns:a16="http://schemas.microsoft.com/office/drawing/2014/main" id="{04A3DA6D-FED2-4369-9ACD-B578C8790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63C72DE-4C01-4F6C-9020-327690ADA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7">
            <a:extLst>
              <a:ext uri="{FF2B5EF4-FFF2-40B4-BE49-F238E27FC236}">
                <a16:creationId xmlns:a16="http://schemas.microsoft.com/office/drawing/2014/main" id="{5627181E-8B3E-4EFB-8F43-17296B86C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 useBgFill="1">
        <p:nvSpPr>
          <p:cNvPr id="86" name="Freeform: Shape 85">
            <a:extLst>
              <a:ext uri="{FF2B5EF4-FFF2-40B4-BE49-F238E27FC236}">
                <a16:creationId xmlns:a16="http://schemas.microsoft.com/office/drawing/2014/main" id="{2E45DBDE-EAD7-4DEE-B77D-577BBB0A1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86698" y="1911210"/>
            <a:ext cx="4933944" cy="274401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3429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5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Big Data is a field that focuses on ways to analyze,</a:t>
            </a:r>
            <a:br>
              <a:rPr lang="en-US" sz="15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5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and systematically extract information from data</a:t>
            </a:r>
            <a:br>
              <a:rPr lang="en-US" sz="15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5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sets that are too large to be deal with.</a:t>
            </a: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500" b="0" i="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457200" lvl="0" indent="-3429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5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Here, we are working on one such real world data </a:t>
            </a:r>
            <a:br>
              <a:rPr lang="en-US" sz="15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5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of blue bikes. </a:t>
            </a: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7"/>
          <a:srcRect r="782" b="-3"/>
          <a:stretch/>
        </p:blipFill>
        <p:spPr>
          <a:xfrm>
            <a:off x="5663191" y="1926296"/>
            <a:ext cx="2994466" cy="2716341"/>
          </a:xfrm>
          <a:prstGeom prst="rect">
            <a:avLst/>
          </a:prstGeom>
          <a:noFill/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1" name="Oval 15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F9874-9C60-4A34-AEBA-16A3A9D3D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943" y="994410"/>
            <a:ext cx="2514282" cy="229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41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>
        <p:nvSpPr>
          <p:cNvPr id="16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97760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3" name="Freeform: Shape 162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7465" cy="51435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https://lh5.googleusercontent.com/zlRvqr1PyQ4iMcD2jl5WlX8tMxI-uj5anuh30c1391R6XVZtJKhi8U_OVSCX1zmG0eCvNZL-Ueix-z-1sN71WtTVHH1plhe5JqhyCt1Epm689uWQKyQqkjdO-6IoI-jrte6nlC3xb1E">
            <a:extLst>
              <a:ext uri="{FF2B5EF4-FFF2-40B4-BE49-F238E27FC236}">
                <a16:creationId xmlns:a16="http://schemas.microsoft.com/office/drawing/2014/main" id="{739EB841-C3D9-4326-8985-7B329099E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775" y="485772"/>
            <a:ext cx="4434415" cy="443441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473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27" name="Oval 126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Outcome of the analysis :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2" cy="3821950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182" name="Google Shape;180;p33">
            <a:extLst>
              <a:ext uri="{FF2B5EF4-FFF2-40B4-BE49-F238E27FC236}">
                <a16:creationId xmlns:a16="http://schemas.microsoft.com/office/drawing/2014/main" id="{09CC2FBE-A1FE-4309-90B2-0EC30FF803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0619986"/>
              </p:ext>
            </p:extLst>
          </p:nvPr>
        </p:nvGraphicFramePr>
        <p:xfrm>
          <a:off x="486697" y="2107692"/>
          <a:ext cx="8171528" cy="2553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94" name="Oval 193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00" name="Rectangle 199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2" name="Rectangle 201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291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6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40918" y="0"/>
            <a:ext cx="419604" cy="2782231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Google Shape;186;p34"/>
          <p:cNvSpPr txBox="1">
            <a:spLocks noGrp="1"/>
          </p:cNvSpPr>
          <p:nvPr>
            <p:ph type="body" idx="1"/>
          </p:nvPr>
        </p:nvSpPr>
        <p:spPr>
          <a:xfrm>
            <a:off x="169049" y="856056"/>
            <a:ext cx="5071869" cy="373150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lvl="0" indent="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05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 a future progress, we can change this data from stale to Realtime. Blue bike provides real-time endpoint which have real-time feeding of data in JSON format.</a:t>
            </a:r>
          </a:p>
          <a:p>
            <a:pPr marL="0" lvl="0" indent="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05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 of JSON Format: </a:t>
            </a:r>
            <a:r>
              <a:rPr lang="en-US" sz="1050" b="0" i="0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7"/>
              </a:rPr>
              <a:t>https://member.bluebikes.com/data/stations.json</a:t>
            </a:r>
            <a:endParaRPr lang="en-US" sz="1050" b="0" i="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0" lvl="0" indent="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050" dirty="0"/>
              <a:t>{"stations":[{"id":3,"s":"Colleges of the Fenway - Fenway at Avenue Louis Pasteur","n":"B32006","st":1,"b":false,"su":false,"m":false,"lu":1571284904646,"lc":1571285393331,"bk":true,"bl":true,"la":42.34011512249236,"lo":-71.10061883926392,"da":13,"dx":0,"ba":2,"bx":0,"d":"Boston"},{"id":4,"s":"Tremont St at E Berkeley St","n":"C32000","st":1,"b":false,"su":false,"m":false,"lu":1571282212267,"lc":1571285398300,"bk":false,"bl":false,"la":42.345392,"lo":-71.069616,"da":0,"dx":0,"ba":18,"bx":1,"d":"Boston"},{"id":5,"s":"Northeastern University - North Parking Lot","n":"B32012","st":1,"b":false,"su":false,"m":false,"lu":1571276590239,"lc":1571285451683,"bk":false,"bl":false,"la":42.341814,"lo":-71.090179,"da":12,"dx":0,"ba":2,"bx":1,"d":"Boston"},{"id":6,"s":"Cambridge St at Joy St","n":"D32000","st":1,"b":false,"su":false,"m":false,"lu":1571277909835,"lc":1571285438901,"bk":false,"bl":false,"la":42.36121165307985,"lo":-71.06530619789737,"da":3,"dx":0,"ba":12,"bx":0,"d":"Boston"},{"id":7,"s":"Fan Pier","n":"A32000","st":1,"b":false,"su":false,"m":false,"lu":1571268312059,"lc":1571285340213,"bk":false,"bl":false,"la":42.3533905070523,"lo":-71.04457139968872,"da":14,"dx":0,"ba":1,"bx":0,"d":"Boston"}</a:t>
            </a:r>
          </a:p>
          <a:p>
            <a:pPr marL="0" lvl="0" indent="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050" b="0" i="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00816" y="0"/>
            <a:ext cx="3743184" cy="51435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Google Shape;185;p34"/>
          <p:cNvSpPr txBox="1">
            <a:spLocks noGrp="1"/>
          </p:cNvSpPr>
          <p:nvPr>
            <p:ph type="title"/>
          </p:nvPr>
        </p:nvSpPr>
        <p:spPr>
          <a:xfrm>
            <a:off x="6011983" y="1234440"/>
            <a:ext cx="2642159" cy="3353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200" b="0" i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 Scope:</a:t>
            </a:r>
          </a:p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endParaRPr lang="en-US" sz="4200" b="0" i="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525" y="1307900"/>
            <a:ext cx="39624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How Big Data is useful?</a:t>
            </a:r>
          </a:p>
        </p:txBody>
      </p:sp>
      <p:sp useBgFill="1">
        <p:nvSpPr>
          <p:cNvPr id="93" name="Freeform: Shape 92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70" name="Google Shape;70;p1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15589" y="1911210"/>
            <a:ext cx="3637767" cy="2746514"/>
          </a:xfrm>
          <a:prstGeom prst="rect">
            <a:avLst/>
          </a:prstGeom>
          <a:noFill/>
          <a:effectLst/>
        </p:spPr>
      </p:pic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815816" y="1911210"/>
            <a:ext cx="3841955" cy="274401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4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-The 5 V’s characteristics of Big Data: Volume, </a:t>
            </a:r>
          </a:p>
          <a:p>
            <a:pPr marL="0" lvl="0" indent="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4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Variety, Velocity, Value and Veracity encapsulates</a:t>
            </a:r>
          </a:p>
          <a:p>
            <a:pPr marL="0" lvl="0" indent="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4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the qualities associated with the big data.</a:t>
            </a:r>
          </a:p>
          <a:p>
            <a:pPr marL="0" lvl="0" indent="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4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It helps in predictive analysis and capture,</a:t>
            </a:r>
          </a:p>
          <a:p>
            <a:pPr marL="0" lvl="0" indent="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4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Duration, sharing, as well as information privacy.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0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6" name="Picture 10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37" name="Oval 10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8" name="Picture 1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39" name="Picture 1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0" name="Rectangle 1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17">
            <a:extLst>
              <a:ext uri="{FF2B5EF4-FFF2-40B4-BE49-F238E27FC236}">
                <a16:creationId xmlns:a16="http://schemas.microsoft.com/office/drawing/2014/main" id="{144A11D1-6963-485E-86DE-760B0743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476417" y="471949"/>
            <a:ext cx="2337517" cy="419591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BUSINESS QUESTIONS?</a:t>
            </a:r>
          </a:p>
        </p:txBody>
      </p:sp>
      <p:sp>
        <p:nvSpPr>
          <p:cNvPr id="120" name="Freeform 7">
            <a:extLst>
              <a:ext uri="{FF2B5EF4-FFF2-40B4-BE49-F238E27FC236}">
                <a16:creationId xmlns:a16="http://schemas.microsoft.com/office/drawing/2014/main" id="{93BDF132-E4EF-4CB3-9A12-1EB75E15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10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2" name="Freeform: Shape 121">
            <a:extLst>
              <a:ext uri="{FF2B5EF4-FFF2-40B4-BE49-F238E27FC236}">
                <a16:creationId xmlns:a16="http://schemas.microsoft.com/office/drawing/2014/main" id="{F8486D32-0A56-4407-A9D1-7AFC16946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0982" y="0"/>
            <a:ext cx="6023018" cy="51435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73FE0C2-11C7-466D-B4BA-0330484CD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8" name="Google Shape;76;p16">
            <a:extLst>
              <a:ext uri="{FF2B5EF4-FFF2-40B4-BE49-F238E27FC236}">
                <a16:creationId xmlns:a16="http://schemas.microsoft.com/office/drawing/2014/main" id="{0F4F848D-97A4-4315-8D0B-81FD023DAC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7434193"/>
              </p:ext>
            </p:extLst>
          </p:nvPr>
        </p:nvGraphicFramePr>
        <p:xfrm>
          <a:off x="3786339" y="1057843"/>
          <a:ext cx="4871885" cy="1942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93" name="Oval 92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TOOLS USED: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2" cy="3821950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84" name="Google Shape;82;p17">
            <a:extLst>
              <a:ext uri="{FF2B5EF4-FFF2-40B4-BE49-F238E27FC236}">
                <a16:creationId xmlns:a16="http://schemas.microsoft.com/office/drawing/2014/main" id="{0D14D96E-EF22-4834-8162-9D4CA5DBC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5891177"/>
              </p:ext>
            </p:extLst>
          </p:nvPr>
        </p:nvGraphicFramePr>
        <p:xfrm>
          <a:off x="486697" y="2107692"/>
          <a:ext cx="8171528" cy="2553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97" name="Oval 96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11" name="Freeform: Shape 11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827484" y="339538"/>
            <a:ext cx="6710641" cy="105039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200" b="0" i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Dataset:</a:t>
            </a:r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827484" y="2072640"/>
            <a:ext cx="6709905" cy="261365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5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This dataset comprises of details of </a:t>
            </a:r>
            <a:r>
              <a:rPr lang="en-US" sz="1500" b="0" i="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bluebikes</a:t>
            </a:r>
            <a:r>
              <a:rPr lang="en-US" sz="15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like bikes out from station, information about the trips, </a:t>
            </a:r>
            <a:r>
              <a:rPr lang="en-US" sz="1500" b="0" i="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bluebike</a:t>
            </a:r>
            <a:r>
              <a:rPr lang="en-US" sz="15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usage members, station details in Boston. The timeframe of the data we are working on is “Oct 2018” to “Sep 2019”.</a:t>
            </a: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5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Dictionary:</a:t>
            </a: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5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Duration, </a:t>
            </a:r>
            <a:r>
              <a:rPr lang="en-US" sz="1500" b="0" i="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StartTime</a:t>
            </a:r>
            <a:r>
              <a:rPr lang="en-US" sz="15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1500" b="0" i="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EndTime</a:t>
            </a:r>
            <a:r>
              <a:rPr lang="en-US" sz="15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with Date timestamp, Station names, Bike ID, Birth year and Gender of members,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00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22" name="Picture 102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23" name="Oval 104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4" name="Picture 106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25" name="Picture 108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26" name="Rectangle 110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7" name="Rectangle 112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3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Steps taken to Analyze the Data:</a:t>
            </a:r>
          </a:p>
        </p:txBody>
      </p:sp>
      <p:sp>
        <p:nvSpPr>
          <p:cNvPr id="129" name="Rectangle 116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0" name="Freeform: Shape 118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2" cy="3821950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131" name="Google Shape;94;p19">
            <a:extLst>
              <a:ext uri="{FF2B5EF4-FFF2-40B4-BE49-F238E27FC236}">
                <a16:creationId xmlns:a16="http://schemas.microsoft.com/office/drawing/2014/main" id="{5C724620-1940-4D68-A35D-BA2BBDF5A6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3092378"/>
              </p:ext>
            </p:extLst>
          </p:nvPr>
        </p:nvGraphicFramePr>
        <p:xfrm>
          <a:off x="486697" y="2107692"/>
          <a:ext cx="8171528" cy="2553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17" name="Oval 11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9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Steps:</a:t>
            </a:r>
          </a:p>
        </p:txBody>
      </p:sp>
      <p:sp useBgFill="1">
        <p:nvSpPr>
          <p:cNvPr id="131" name="Freeform: Shape 130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486698" y="1911210"/>
            <a:ext cx="3841954" cy="274401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5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Using python notebook and pyspark library, checking if there is connection with Spark Cluster to submit jobs.</a:t>
            </a: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500" b="0" i="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500" b="0" i="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500" b="0" i="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500" b="0" i="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568937" y="2177604"/>
            <a:ext cx="4088720" cy="1708595"/>
          </a:xfrm>
          <a:prstGeom prst="rect">
            <a:avLst/>
          </a:prstGeom>
          <a:noFill/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10" name="Oval 10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2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Steps:</a:t>
            </a:r>
          </a:p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endParaRPr lang="en-US" sz="42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124" name="Freeform: Shape 123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486698" y="1911210"/>
            <a:ext cx="3841954" cy="274401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5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If Spark context is running and connected, we will read the csv file using spark.read function which is part of Pyspark library.</a:t>
            </a: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5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Check the data is across the cluster. For that use getNumPartitions() method of Pyspark library. The data we uploaded is distributed across 4 nodes.</a:t>
            </a: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500" b="0" i="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568937" y="2329612"/>
            <a:ext cx="4088720" cy="1271730"/>
          </a:xfrm>
          <a:prstGeom prst="rect">
            <a:avLst/>
          </a:prstGeom>
          <a:noFill/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942</Words>
  <Application>Microsoft Office PowerPoint</Application>
  <PresentationFormat>On-screen Show (16:9)</PresentationFormat>
  <Paragraphs>67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Wingdings 3</vt:lpstr>
      <vt:lpstr>Century Gothic</vt:lpstr>
      <vt:lpstr>Arial</vt:lpstr>
      <vt:lpstr>Ion</vt:lpstr>
      <vt:lpstr>APPLICATION OF BIG DATA USING BLUE BIKES  </vt:lpstr>
      <vt:lpstr>INTRODUCTION</vt:lpstr>
      <vt:lpstr>How Big Data is useful?</vt:lpstr>
      <vt:lpstr>BUSINESS QUESTIONS?</vt:lpstr>
      <vt:lpstr>TOOLS USED:</vt:lpstr>
      <vt:lpstr>Dataset:</vt:lpstr>
      <vt:lpstr>Steps taken to Analyze the Data:</vt:lpstr>
      <vt:lpstr>Steps:</vt:lpstr>
      <vt:lpstr>Steps: </vt:lpstr>
      <vt:lpstr>Analysis : Loading the data</vt:lpstr>
      <vt:lpstr>Analysis: Displaying the sample data</vt:lpstr>
      <vt:lpstr>Analysis: Usage by Gender</vt:lpstr>
      <vt:lpstr>Analysis: Usage by start station</vt:lpstr>
      <vt:lpstr>Analysis: Usage by end station</vt:lpstr>
      <vt:lpstr>Analysis: </vt:lpstr>
      <vt:lpstr>Analysis</vt:lpstr>
      <vt:lpstr>Analysis</vt:lpstr>
      <vt:lpstr>Analysis</vt:lpstr>
      <vt:lpstr>Analysis</vt:lpstr>
      <vt:lpstr>Analysis</vt:lpstr>
      <vt:lpstr>Outcome of the analysis :</vt:lpstr>
      <vt:lpstr>Future Scope: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BIG DATA USING BLUE BIKES  </dc:title>
  <dc:creator>Shraddha Thakkar</dc:creator>
  <cp:lastModifiedBy>Shraddha Thakkar</cp:lastModifiedBy>
  <cp:revision>2</cp:revision>
  <dcterms:created xsi:type="dcterms:W3CDTF">2019-10-22T20:58:04Z</dcterms:created>
  <dcterms:modified xsi:type="dcterms:W3CDTF">2020-04-29T00:08:08Z</dcterms:modified>
</cp:coreProperties>
</file>